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oboto"/>
      <p:regular r:id="rId28"/>
      <p:bold r:id="rId29"/>
      <p:italic r:id="rId30"/>
      <p:boldItalic r:id="rId31"/>
    </p:embeddedFont>
    <p:embeddedFont>
      <p:font typeface="Barlow Condensed Medium"/>
      <p:regular r:id="rId32"/>
      <p:bold r:id="rId33"/>
      <p:italic r:id="rId34"/>
      <p:boldItalic r:id="rId35"/>
    </p:embeddedFont>
    <p:embeddedFont>
      <p:font typeface="Barlow Condensed"/>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33" Type="http://schemas.openxmlformats.org/officeDocument/2006/relationships/font" Target="fonts/BarlowCondensedMedium-bold.fntdata"/><Relationship Id="rId10" Type="http://schemas.openxmlformats.org/officeDocument/2006/relationships/slide" Target="slides/slide5.xml"/><Relationship Id="rId32" Type="http://schemas.openxmlformats.org/officeDocument/2006/relationships/font" Target="fonts/BarlowCondensedMedium-regular.fntdata"/><Relationship Id="rId13" Type="http://schemas.openxmlformats.org/officeDocument/2006/relationships/slide" Target="slides/slide8.xml"/><Relationship Id="rId35" Type="http://schemas.openxmlformats.org/officeDocument/2006/relationships/font" Target="fonts/BarlowCondensedMedium-boldItalic.fntdata"/><Relationship Id="rId12" Type="http://schemas.openxmlformats.org/officeDocument/2006/relationships/slide" Target="slides/slide7.xml"/><Relationship Id="rId34" Type="http://schemas.openxmlformats.org/officeDocument/2006/relationships/font" Target="fonts/BarlowCondensedMedium-italic.fntdata"/><Relationship Id="rId15" Type="http://schemas.openxmlformats.org/officeDocument/2006/relationships/slide" Target="slides/slide10.xml"/><Relationship Id="rId37" Type="http://schemas.openxmlformats.org/officeDocument/2006/relationships/font" Target="fonts/BarlowCondensed-bold.fntdata"/><Relationship Id="rId14" Type="http://schemas.openxmlformats.org/officeDocument/2006/relationships/slide" Target="slides/slide9.xml"/><Relationship Id="rId36" Type="http://schemas.openxmlformats.org/officeDocument/2006/relationships/font" Target="fonts/BarlowCondensed-regular.fntdata"/><Relationship Id="rId17" Type="http://schemas.openxmlformats.org/officeDocument/2006/relationships/slide" Target="slides/slide12.xml"/><Relationship Id="rId39" Type="http://schemas.openxmlformats.org/officeDocument/2006/relationships/font" Target="fonts/BarlowCondensed-boldItalic.fntdata"/><Relationship Id="rId16" Type="http://schemas.openxmlformats.org/officeDocument/2006/relationships/slide" Target="slides/slide11.xml"/><Relationship Id="rId38" Type="http://schemas.openxmlformats.org/officeDocument/2006/relationships/font" Target="fonts/BarlowCondense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742dbb9b2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742dbb9b2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60a75f7692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60a75f7692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742dbb9b2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742dbb9b2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60a75f7692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60a75f7692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7420f2e94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7420f2e94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60a75f7692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60a75f7692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60a75f7692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60a75f7692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60a75f7692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60a75f7692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74328df06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74328df06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74328df06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74328df06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60a75f769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60a75f769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74328df0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74328df0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742cbf9a2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742cbf9a2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742cbf9a26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742cbf9a26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60a75f7692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60a75f7692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60a75f7692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60a75f7692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60a75f7692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60a75f7692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60a75f7692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60a75f7692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60a75f769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60a75f769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60a75f7692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60a75f7692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60a75f7692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60a75f7692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35262" l="0" r="0" t="8488"/>
          <a:stretch/>
        </p:blipFill>
        <p:spPr>
          <a:xfrm>
            <a:off x="0" y="0"/>
            <a:ext cx="9144002" cy="5143500"/>
          </a:xfrm>
          <a:prstGeom prst="rect">
            <a:avLst/>
          </a:prstGeom>
          <a:noFill/>
          <a:ln>
            <a:noFill/>
          </a:ln>
        </p:spPr>
      </p:pic>
      <p:sp>
        <p:nvSpPr>
          <p:cNvPr id="11" name="Google Shape;11;p2"/>
          <p:cNvSpPr/>
          <p:nvPr/>
        </p:nvSpPr>
        <p:spPr>
          <a:xfrm>
            <a:off x="651600" y="0"/>
            <a:ext cx="4776000" cy="5143500"/>
          </a:xfrm>
          <a:prstGeom prst="rect">
            <a:avLst/>
          </a:prstGeom>
          <a:solidFill>
            <a:srgbClr val="F1AC2D">
              <a:alpha val="80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1533000" y="1001850"/>
            <a:ext cx="3408000" cy="3199800"/>
          </a:xfrm>
          <a:prstGeom prst="rect">
            <a:avLst/>
          </a:prstGeom>
        </p:spPr>
        <p:txBody>
          <a:bodyPr anchorCtr="0" anchor="ctr" bIns="91425" lIns="91425" spcFirstLastPara="1" rIns="91425" wrap="square" tIns="91425">
            <a:noAutofit/>
          </a:bodyPr>
          <a:lstStyle>
            <a:lvl1pPr lvl="0">
              <a:spcBef>
                <a:spcPts val="0"/>
              </a:spcBef>
              <a:spcAft>
                <a:spcPts val="0"/>
              </a:spcAft>
              <a:buClr>
                <a:srgbClr val="F9F6EF"/>
              </a:buClr>
              <a:buSzPts val="5200"/>
              <a:buNone/>
              <a:defRPr sz="5200">
                <a:solidFill>
                  <a:srgbClr val="F9F6EF"/>
                </a:solidFill>
              </a:defRPr>
            </a:lvl1pPr>
            <a:lvl2pPr lvl="1">
              <a:spcBef>
                <a:spcPts val="0"/>
              </a:spcBef>
              <a:spcAft>
                <a:spcPts val="0"/>
              </a:spcAft>
              <a:buClr>
                <a:srgbClr val="F9F6EF"/>
              </a:buClr>
              <a:buSzPts val="5200"/>
              <a:buNone/>
              <a:defRPr sz="5200">
                <a:solidFill>
                  <a:srgbClr val="F9F6EF"/>
                </a:solidFill>
              </a:defRPr>
            </a:lvl2pPr>
            <a:lvl3pPr lvl="2">
              <a:spcBef>
                <a:spcPts val="0"/>
              </a:spcBef>
              <a:spcAft>
                <a:spcPts val="0"/>
              </a:spcAft>
              <a:buClr>
                <a:srgbClr val="F9F6EF"/>
              </a:buClr>
              <a:buSzPts val="5200"/>
              <a:buNone/>
              <a:defRPr sz="5200">
                <a:solidFill>
                  <a:srgbClr val="F9F6EF"/>
                </a:solidFill>
              </a:defRPr>
            </a:lvl3pPr>
            <a:lvl4pPr lvl="3">
              <a:spcBef>
                <a:spcPts val="0"/>
              </a:spcBef>
              <a:spcAft>
                <a:spcPts val="0"/>
              </a:spcAft>
              <a:buClr>
                <a:srgbClr val="F9F6EF"/>
              </a:buClr>
              <a:buSzPts val="5200"/>
              <a:buNone/>
              <a:defRPr sz="5200">
                <a:solidFill>
                  <a:srgbClr val="F9F6EF"/>
                </a:solidFill>
              </a:defRPr>
            </a:lvl4pPr>
            <a:lvl5pPr lvl="4">
              <a:spcBef>
                <a:spcPts val="0"/>
              </a:spcBef>
              <a:spcAft>
                <a:spcPts val="0"/>
              </a:spcAft>
              <a:buClr>
                <a:srgbClr val="F9F6EF"/>
              </a:buClr>
              <a:buSzPts val="5200"/>
              <a:buNone/>
              <a:defRPr sz="5200">
                <a:solidFill>
                  <a:srgbClr val="F9F6EF"/>
                </a:solidFill>
              </a:defRPr>
            </a:lvl5pPr>
            <a:lvl6pPr lvl="5">
              <a:spcBef>
                <a:spcPts val="0"/>
              </a:spcBef>
              <a:spcAft>
                <a:spcPts val="0"/>
              </a:spcAft>
              <a:buClr>
                <a:srgbClr val="F9F6EF"/>
              </a:buClr>
              <a:buSzPts val="5200"/>
              <a:buNone/>
              <a:defRPr sz="5200">
                <a:solidFill>
                  <a:srgbClr val="F9F6EF"/>
                </a:solidFill>
              </a:defRPr>
            </a:lvl6pPr>
            <a:lvl7pPr lvl="6">
              <a:spcBef>
                <a:spcPts val="0"/>
              </a:spcBef>
              <a:spcAft>
                <a:spcPts val="0"/>
              </a:spcAft>
              <a:buClr>
                <a:srgbClr val="F9F6EF"/>
              </a:buClr>
              <a:buSzPts val="5200"/>
              <a:buNone/>
              <a:defRPr sz="5200">
                <a:solidFill>
                  <a:srgbClr val="F9F6EF"/>
                </a:solidFill>
              </a:defRPr>
            </a:lvl7pPr>
            <a:lvl8pPr lvl="7">
              <a:spcBef>
                <a:spcPts val="0"/>
              </a:spcBef>
              <a:spcAft>
                <a:spcPts val="0"/>
              </a:spcAft>
              <a:buClr>
                <a:srgbClr val="F9F6EF"/>
              </a:buClr>
              <a:buSzPts val="5200"/>
              <a:buNone/>
              <a:defRPr sz="5200">
                <a:solidFill>
                  <a:srgbClr val="F9F6EF"/>
                </a:solidFill>
              </a:defRPr>
            </a:lvl8pPr>
            <a:lvl9pPr lvl="8">
              <a:spcBef>
                <a:spcPts val="0"/>
              </a:spcBef>
              <a:spcAft>
                <a:spcPts val="0"/>
              </a:spcAft>
              <a:buClr>
                <a:srgbClr val="F9F6EF"/>
              </a:buClr>
              <a:buSzPts val="5200"/>
              <a:buNone/>
              <a:defRPr sz="5200">
                <a:solidFill>
                  <a:srgbClr val="F9F6EF"/>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4" name="Google Shape;14;p2"/>
          <p:cNvSpPr/>
          <p:nvPr/>
        </p:nvSpPr>
        <p:spPr>
          <a:xfrm>
            <a:off x="1380338" y="879825"/>
            <a:ext cx="3103735" cy="3398022"/>
          </a:xfrm>
          <a:custGeom>
            <a:rect b="b" l="l" r="r" t="t"/>
            <a:pathLst>
              <a:path extrusionOk="0" h="4889241" w="4180114">
                <a:moveTo>
                  <a:pt x="0" y="0"/>
                </a:moveTo>
                <a:lnTo>
                  <a:pt x="4180114" y="0"/>
                </a:lnTo>
                <a:lnTo>
                  <a:pt x="4177998" y="867747"/>
                </a:lnTo>
                <a:lnTo>
                  <a:pt x="4075567" y="867747"/>
                </a:lnTo>
                <a:lnTo>
                  <a:pt x="4077492" y="102622"/>
                </a:lnTo>
                <a:lnTo>
                  <a:pt x="102622" y="102622"/>
                </a:lnTo>
                <a:lnTo>
                  <a:pt x="102622" y="4786619"/>
                </a:lnTo>
                <a:lnTo>
                  <a:pt x="4077492" y="4786619"/>
                </a:lnTo>
                <a:lnTo>
                  <a:pt x="4068776" y="3881534"/>
                </a:lnTo>
                <a:lnTo>
                  <a:pt x="4171275" y="3881534"/>
                </a:lnTo>
                <a:lnTo>
                  <a:pt x="4180114" y="4889241"/>
                </a:lnTo>
                <a:lnTo>
                  <a:pt x="0" y="4889241"/>
                </a:lnTo>
                <a:close/>
              </a:path>
            </a:pathLst>
          </a:custGeom>
          <a:solidFill>
            <a:srgbClr val="F9F6E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 name="Google Shape;17;p3"/>
          <p:cNvSpPr/>
          <p:nvPr/>
        </p:nvSpPr>
        <p:spPr>
          <a:xfrm>
            <a:off x="331549" y="351825"/>
            <a:ext cx="2445367" cy="4192524"/>
          </a:xfrm>
          <a:custGeom>
            <a:rect b="b" l="l" r="r" t="t"/>
            <a:pathLst>
              <a:path extrusionOk="0" h="4889241" w="4180114">
                <a:moveTo>
                  <a:pt x="0" y="0"/>
                </a:moveTo>
                <a:lnTo>
                  <a:pt x="4180114" y="0"/>
                </a:lnTo>
                <a:lnTo>
                  <a:pt x="4177998" y="867747"/>
                </a:lnTo>
                <a:lnTo>
                  <a:pt x="4075567" y="867747"/>
                </a:lnTo>
                <a:lnTo>
                  <a:pt x="4077492" y="102622"/>
                </a:lnTo>
                <a:lnTo>
                  <a:pt x="102622" y="102622"/>
                </a:lnTo>
                <a:lnTo>
                  <a:pt x="102622" y="4786619"/>
                </a:lnTo>
                <a:lnTo>
                  <a:pt x="4077492" y="4786619"/>
                </a:lnTo>
                <a:lnTo>
                  <a:pt x="4068776" y="3881534"/>
                </a:lnTo>
                <a:lnTo>
                  <a:pt x="4171275" y="3881534"/>
                </a:lnTo>
                <a:lnTo>
                  <a:pt x="4180114" y="4889241"/>
                </a:lnTo>
                <a:lnTo>
                  <a:pt x="0" y="4889241"/>
                </a:lnTo>
                <a:close/>
              </a:path>
            </a:pathLst>
          </a:custGeom>
          <a:solidFill>
            <a:srgbClr val="EEB64E"/>
          </a:solidFill>
          <a:ln cap="flat" cmpd="sng" w="38100">
            <a:solidFill>
              <a:srgbClr val="EEB64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8" name="Google Shape;18;p3"/>
          <p:cNvSpPr txBox="1"/>
          <p:nvPr>
            <p:ph type="title"/>
          </p:nvPr>
        </p:nvSpPr>
        <p:spPr>
          <a:xfrm>
            <a:off x="611700" y="1316225"/>
            <a:ext cx="2635500" cy="2255700"/>
          </a:xfrm>
          <a:prstGeom prst="rect">
            <a:avLst/>
          </a:prstGeom>
        </p:spPr>
        <p:txBody>
          <a:bodyPr anchorCtr="0" anchor="ctr" bIns="91425" lIns="91425" spcFirstLastPara="1" rIns="91425" wrap="square" tIns="91425">
            <a:noAutofit/>
          </a:bodyPr>
          <a:lstStyle>
            <a:lvl1pPr lvl="0">
              <a:spcBef>
                <a:spcPts val="0"/>
              </a:spcBef>
              <a:spcAft>
                <a:spcPts val="0"/>
              </a:spcAft>
              <a:buClr>
                <a:srgbClr val="EEB64E"/>
              </a:buClr>
              <a:buSzPts val="3600"/>
              <a:buFont typeface="Barlow Condensed Medium"/>
              <a:buNone/>
              <a:defRPr sz="3600">
                <a:solidFill>
                  <a:srgbClr val="EEB64E"/>
                </a:solidFill>
                <a:latin typeface="Barlow Condensed Medium"/>
                <a:ea typeface="Barlow Condensed Medium"/>
                <a:cs typeface="Barlow Condensed Medium"/>
                <a:sym typeface="Barlow Condensed Medium"/>
              </a:defRPr>
            </a:lvl1pPr>
            <a:lvl2pPr lvl="1">
              <a:spcBef>
                <a:spcPts val="0"/>
              </a:spcBef>
              <a:spcAft>
                <a:spcPts val="0"/>
              </a:spcAft>
              <a:buClr>
                <a:srgbClr val="EEB64E"/>
              </a:buClr>
              <a:buSzPts val="3600"/>
              <a:buFont typeface="Barlow Condensed Medium"/>
              <a:buNone/>
              <a:defRPr sz="3600">
                <a:solidFill>
                  <a:srgbClr val="EEB64E"/>
                </a:solidFill>
                <a:latin typeface="Barlow Condensed Medium"/>
                <a:ea typeface="Barlow Condensed Medium"/>
                <a:cs typeface="Barlow Condensed Medium"/>
                <a:sym typeface="Barlow Condensed Medium"/>
              </a:defRPr>
            </a:lvl2pPr>
            <a:lvl3pPr lvl="2">
              <a:spcBef>
                <a:spcPts val="0"/>
              </a:spcBef>
              <a:spcAft>
                <a:spcPts val="0"/>
              </a:spcAft>
              <a:buClr>
                <a:srgbClr val="EEB64E"/>
              </a:buClr>
              <a:buSzPts val="3600"/>
              <a:buFont typeface="Barlow Condensed Medium"/>
              <a:buNone/>
              <a:defRPr sz="3600">
                <a:solidFill>
                  <a:srgbClr val="EEB64E"/>
                </a:solidFill>
                <a:latin typeface="Barlow Condensed Medium"/>
                <a:ea typeface="Barlow Condensed Medium"/>
                <a:cs typeface="Barlow Condensed Medium"/>
                <a:sym typeface="Barlow Condensed Medium"/>
              </a:defRPr>
            </a:lvl3pPr>
            <a:lvl4pPr lvl="3">
              <a:spcBef>
                <a:spcPts val="0"/>
              </a:spcBef>
              <a:spcAft>
                <a:spcPts val="0"/>
              </a:spcAft>
              <a:buClr>
                <a:srgbClr val="EEB64E"/>
              </a:buClr>
              <a:buSzPts val="3600"/>
              <a:buFont typeface="Barlow Condensed Medium"/>
              <a:buNone/>
              <a:defRPr sz="3600">
                <a:solidFill>
                  <a:srgbClr val="EEB64E"/>
                </a:solidFill>
                <a:latin typeface="Barlow Condensed Medium"/>
                <a:ea typeface="Barlow Condensed Medium"/>
                <a:cs typeface="Barlow Condensed Medium"/>
                <a:sym typeface="Barlow Condensed Medium"/>
              </a:defRPr>
            </a:lvl4pPr>
            <a:lvl5pPr lvl="4">
              <a:spcBef>
                <a:spcPts val="0"/>
              </a:spcBef>
              <a:spcAft>
                <a:spcPts val="0"/>
              </a:spcAft>
              <a:buClr>
                <a:srgbClr val="EEB64E"/>
              </a:buClr>
              <a:buSzPts val="3600"/>
              <a:buFont typeface="Barlow Condensed Medium"/>
              <a:buNone/>
              <a:defRPr sz="3600">
                <a:solidFill>
                  <a:srgbClr val="EEB64E"/>
                </a:solidFill>
                <a:latin typeface="Barlow Condensed Medium"/>
                <a:ea typeface="Barlow Condensed Medium"/>
                <a:cs typeface="Barlow Condensed Medium"/>
                <a:sym typeface="Barlow Condensed Medium"/>
              </a:defRPr>
            </a:lvl5pPr>
            <a:lvl6pPr lvl="5">
              <a:spcBef>
                <a:spcPts val="0"/>
              </a:spcBef>
              <a:spcAft>
                <a:spcPts val="0"/>
              </a:spcAft>
              <a:buClr>
                <a:srgbClr val="EEB64E"/>
              </a:buClr>
              <a:buSzPts val="3600"/>
              <a:buFont typeface="Barlow Condensed Medium"/>
              <a:buNone/>
              <a:defRPr sz="3600">
                <a:solidFill>
                  <a:srgbClr val="EEB64E"/>
                </a:solidFill>
                <a:latin typeface="Barlow Condensed Medium"/>
                <a:ea typeface="Barlow Condensed Medium"/>
                <a:cs typeface="Barlow Condensed Medium"/>
                <a:sym typeface="Barlow Condensed Medium"/>
              </a:defRPr>
            </a:lvl6pPr>
            <a:lvl7pPr lvl="6">
              <a:spcBef>
                <a:spcPts val="0"/>
              </a:spcBef>
              <a:spcAft>
                <a:spcPts val="0"/>
              </a:spcAft>
              <a:buClr>
                <a:srgbClr val="EEB64E"/>
              </a:buClr>
              <a:buSzPts val="3600"/>
              <a:buFont typeface="Barlow Condensed Medium"/>
              <a:buNone/>
              <a:defRPr sz="3600">
                <a:solidFill>
                  <a:srgbClr val="EEB64E"/>
                </a:solidFill>
                <a:latin typeface="Barlow Condensed Medium"/>
                <a:ea typeface="Barlow Condensed Medium"/>
                <a:cs typeface="Barlow Condensed Medium"/>
                <a:sym typeface="Barlow Condensed Medium"/>
              </a:defRPr>
            </a:lvl7pPr>
            <a:lvl8pPr lvl="7">
              <a:spcBef>
                <a:spcPts val="0"/>
              </a:spcBef>
              <a:spcAft>
                <a:spcPts val="0"/>
              </a:spcAft>
              <a:buClr>
                <a:srgbClr val="EEB64E"/>
              </a:buClr>
              <a:buSzPts val="3600"/>
              <a:buFont typeface="Barlow Condensed Medium"/>
              <a:buNone/>
              <a:defRPr sz="3600">
                <a:solidFill>
                  <a:srgbClr val="EEB64E"/>
                </a:solidFill>
                <a:latin typeface="Barlow Condensed Medium"/>
                <a:ea typeface="Barlow Condensed Medium"/>
                <a:cs typeface="Barlow Condensed Medium"/>
                <a:sym typeface="Barlow Condensed Medium"/>
              </a:defRPr>
            </a:lvl8pPr>
            <a:lvl9pPr lvl="8">
              <a:spcBef>
                <a:spcPts val="0"/>
              </a:spcBef>
              <a:spcAft>
                <a:spcPts val="0"/>
              </a:spcAft>
              <a:buClr>
                <a:srgbClr val="EEB64E"/>
              </a:buClr>
              <a:buSzPts val="3600"/>
              <a:buFont typeface="Barlow Condensed Medium"/>
              <a:buNone/>
              <a:defRPr sz="3600">
                <a:solidFill>
                  <a:srgbClr val="EEB64E"/>
                </a:solidFill>
                <a:latin typeface="Barlow Condensed Medium"/>
                <a:ea typeface="Barlow Condensed Medium"/>
                <a:cs typeface="Barlow Condensed Medium"/>
                <a:sym typeface="Barlow Condensed Medium"/>
              </a:defRPr>
            </a:lvl9pPr>
          </a:lstStyle>
          <a:p/>
        </p:txBody>
      </p:sp>
      <p:sp>
        <p:nvSpPr>
          <p:cNvPr id="19" name="Google Shape;19;p3"/>
          <p:cNvSpPr txBox="1"/>
          <p:nvPr>
            <p:ph idx="1" type="body"/>
          </p:nvPr>
        </p:nvSpPr>
        <p:spPr>
          <a:xfrm>
            <a:off x="4159200" y="804000"/>
            <a:ext cx="4008000" cy="34200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
  <p:cSld name="SECTION_HEADER_1">
    <p:spTree>
      <p:nvGrpSpPr>
        <p:cNvPr id="20" name="Shape 20"/>
        <p:cNvGrpSpPr/>
        <p:nvPr/>
      </p:nvGrpSpPr>
      <p:grpSpPr>
        <a:xfrm>
          <a:off x="0" y="0"/>
          <a:ext cx="0" cy="0"/>
          <a:chOff x="0" y="0"/>
          <a:chExt cx="0" cy="0"/>
        </a:xfrm>
      </p:grpSpPr>
      <p:sp>
        <p:nvSpPr>
          <p:cNvPr id="21" name="Google Shape;21;p4"/>
          <p:cNvSpPr/>
          <p:nvPr/>
        </p:nvSpPr>
        <p:spPr>
          <a:xfrm>
            <a:off x="4639200" y="0"/>
            <a:ext cx="4504800" cy="5143500"/>
          </a:xfrm>
          <a:prstGeom prst="rect">
            <a:avLst/>
          </a:prstGeom>
          <a:solidFill>
            <a:srgbClr val="F1AC2D">
              <a:alpha val="80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3" name="Google Shape;23;p4"/>
          <p:cNvSpPr/>
          <p:nvPr/>
        </p:nvSpPr>
        <p:spPr>
          <a:xfrm flipH="1">
            <a:off x="6115549" y="417737"/>
            <a:ext cx="2445367" cy="4192524"/>
          </a:xfrm>
          <a:custGeom>
            <a:rect b="b" l="l" r="r" t="t"/>
            <a:pathLst>
              <a:path extrusionOk="0" h="4889241" w="4180114">
                <a:moveTo>
                  <a:pt x="0" y="0"/>
                </a:moveTo>
                <a:lnTo>
                  <a:pt x="4180114" y="0"/>
                </a:lnTo>
                <a:lnTo>
                  <a:pt x="4177998" y="867747"/>
                </a:lnTo>
                <a:lnTo>
                  <a:pt x="4075567" y="867747"/>
                </a:lnTo>
                <a:lnTo>
                  <a:pt x="4077492" y="102622"/>
                </a:lnTo>
                <a:lnTo>
                  <a:pt x="102622" y="102622"/>
                </a:lnTo>
                <a:lnTo>
                  <a:pt x="102622" y="4786619"/>
                </a:lnTo>
                <a:lnTo>
                  <a:pt x="4077492" y="4786619"/>
                </a:lnTo>
                <a:lnTo>
                  <a:pt x="4068776" y="3881534"/>
                </a:lnTo>
                <a:lnTo>
                  <a:pt x="4171275" y="3881534"/>
                </a:lnTo>
                <a:lnTo>
                  <a:pt x="4180114" y="4889241"/>
                </a:lnTo>
                <a:lnTo>
                  <a:pt x="0" y="4889241"/>
                </a:lnTo>
                <a:close/>
              </a:path>
            </a:pathLst>
          </a:custGeom>
          <a:solidFill>
            <a:srgbClr val="F9F6EF"/>
          </a:solidFill>
          <a:ln cap="flat" cmpd="sng" w="38100">
            <a:solidFill>
              <a:srgbClr val="F9F6E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4" name="Google Shape;24;p4"/>
          <p:cNvSpPr txBox="1"/>
          <p:nvPr>
            <p:ph type="title"/>
          </p:nvPr>
        </p:nvSpPr>
        <p:spPr>
          <a:xfrm>
            <a:off x="5615700" y="1386150"/>
            <a:ext cx="2635500" cy="22557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F9F6EF"/>
              </a:buClr>
              <a:buSzPts val="3600"/>
              <a:buFont typeface="Barlow Condensed Medium"/>
              <a:buNone/>
              <a:defRPr sz="3600">
                <a:solidFill>
                  <a:srgbClr val="F9F6EF"/>
                </a:solidFill>
                <a:latin typeface="Barlow Condensed Medium"/>
                <a:ea typeface="Barlow Condensed Medium"/>
                <a:cs typeface="Barlow Condensed Medium"/>
                <a:sym typeface="Barlow Condensed Medium"/>
              </a:defRPr>
            </a:lvl1pPr>
            <a:lvl2pPr lvl="1" rtl="0" algn="r">
              <a:spcBef>
                <a:spcPts val="0"/>
              </a:spcBef>
              <a:spcAft>
                <a:spcPts val="0"/>
              </a:spcAft>
              <a:buClr>
                <a:srgbClr val="F9F6EF"/>
              </a:buClr>
              <a:buSzPts val="3600"/>
              <a:buFont typeface="Barlow Condensed Medium"/>
              <a:buNone/>
              <a:defRPr sz="3600">
                <a:solidFill>
                  <a:srgbClr val="F9F6EF"/>
                </a:solidFill>
                <a:latin typeface="Barlow Condensed Medium"/>
                <a:ea typeface="Barlow Condensed Medium"/>
                <a:cs typeface="Barlow Condensed Medium"/>
                <a:sym typeface="Barlow Condensed Medium"/>
              </a:defRPr>
            </a:lvl2pPr>
            <a:lvl3pPr lvl="2" rtl="0" algn="r">
              <a:spcBef>
                <a:spcPts val="0"/>
              </a:spcBef>
              <a:spcAft>
                <a:spcPts val="0"/>
              </a:spcAft>
              <a:buClr>
                <a:srgbClr val="F9F6EF"/>
              </a:buClr>
              <a:buSzPts val="3600"/>
              <a:buFont typeface="Barlow Condensed Medium"/>
              <a:buNone/>
              <a:defRPr sz="3600">
                <a:solidFill>
                  <a:srgbClr val="F9F6EF"/>
                </a:solidFill>
                <a:latin typeface="Barlow Condensed Medium"/>
                <a:ea typeface="Barlow Condensed Medium"/>
                <a:cs typeface="Barlow Condensed Medium"/>
                <a:sym typeface="Barlow Condensed Medium"/>
              </a:defRPr>
            </a:lvl3pPr>
            <a:lvl4pPr lvl="3" rtl="0" algn="r">
              <a:spcBef>
                <a:spcPts val="0"/>
              </a:spcBef>
              <a:spcAft>
                <a:spcPts val="0"/>
              </a:spcAft>
              <a:buClr>
                <a:srgbClr val="F9F6EF"/>
              </a:buClr>
              <a:buSzPts val="3600"/>
              <a:buFont typeface="Barlow Condensed Medium"/>
              <a:buNone/>
              <a:defRPr sz="3600">
                <a:solidFill>
                  <a:srgbClr val="F9F6EF"/>
                </a:solidFill>
                <a:latin typeface="Barlow Condensed Medium"/>
                <a:ea typeface="Barlow Condensed Medium"/>
                <a:cs typeface="Barlow Condensed Medium"/>
                <a:sym typeface="Barlow Condensed Medium"/>
              </a:defRPr>
            </a:lvl4pPr>
            <a:lvl5pPr lvl="4" rtl="0" algn="r">
              <a:spcBef>
                <a:spcPts val="0"/>
              </a:spcBef>
              <a:spcAft>
                <a:spcPts val="0"/>
              </a:spcAft>
              <a:buClr>
                <a:srgbClr val="F9F6EF"/>
              </a:buClr>
              <a:buSzPts val="3600"/>
              <a:buFont typeface="Barlow Condensed Medium"/>
              <a:buNone/>
              <a:defRPr sz="3600">
                <a:solidFill>
                  <a:srgbClr val="F9F6EF"/>
                </a:solidFill>
                <a:latin typeface="Barlow Condensed Medium"/>
                <a:ea typeface="Barlow Condensed Medium"/>
                <a:cs typeface="Barlow Condensed Medium"/>
                <a:sym typeface="Barlow Condensed Medium"/>
              </a:defRPr>
            </a:lvl5pPr>
            <a:lvl6pPr lvl="5" rtl="0" algn="r">
              <a:spcBef>
                <a:spcPts val="0"/>
              </a:spcBef>
              <a:spcAft>
                <a:spcPts val="0"/>
              </a:spcAft>
              <a:buClr>
                <a:srgbClr val="F9F6EF"/>
              </a:buClr>
              <a:buSzPts val="3600"/>
              <a:buFont typeface="Barlow Condensed Medium"/>
              <a:buNone/>
              <a:defRPr sz="3600">
                <a:solidFill>
                  <a:srgbClr val="F9F6EF"/>
                </a:solidFill>
                <a:latin typeface="Barlow Condensed Medium"/>
                <a:ea typeface="Barlow Condensed Medium"/>
                <a:cs typeface="Barlow Condensed Medium"/>
                <a:sym typeface="Barlow Condensed Medium"/>
              </a:defRPr>
            </a:lvl6pPr>
            <a:lvl7pPr lvl="6" rtl="0" algn="r">
              <a:spcBef>
                <a:spcPts val="0"/>
              </a:spcBef>
              <a:spcAft>
                <a:spcPts val="0"/>
              </a:spcAft>
              <a:buClr>
                <a:srgbClr val="F9F6EF"/>
              </a:buClr>
              <a:buSzPts val="3600"/>
              <a:buFont typeface="Barlow Condensed Medium"/>
              <a:buNone/>
              <a:defRPr sz="3600">
                <a:solidFill>
                  <a:srgbClr val="F9F6EF"/>
                </a:solidFill>
                <a:latin typeface="Barlow Condensed Medium"/>
                <a:ea typeface="Barlow Condensed Medium"/>
                <a:cs typeface="Barlow Condensed Medium"/>
                <a:sym typeface="Barlow Condensed Medium"/>
              </a:defRPr>
            </a:lvl7pPr>
            <a:lvl8pPr lvl="7" rtl="0" algn="r">
              <a:spcBef>
                <a:spcPts val="0"/>
              </a:spcBef>
              <a:spcAft>
                <a:spcPts val="0"/>
              </a:spcAft>
              <a:buClr>
                <a:srgbClr val="F9F6EF"/>
              </a:buClr>
              <a:buSzPts val="3600"/>
              <a:buFont typeface="Barlow Condensed Medium"/>
              <a:buNone/>
              <a:defRPr sz="3600">
                <a:solidFill>
                  <a:srgbClr val="F9F6EF"/>
                </a:solidFill>
                <a:latin typeface="Barlow Condensed Medium"/>
                <a:ea typeface="Barlow Condensed Medium"/>
                <a:cs typeface="Barlow Condensed Medium"/>
                <a:sym typeface="Barlow Condensed Medium"/>
              </a:defRPr>
            </a:lvl8pPr>
            <a:lvl9pPr lvl="8" rtl="0" algn="r">
              <a:spcBef>
                <a:spcPts val="0"/>
              </a:spcBef>
              <a:spcAft>
                <a:spcPts val="0"/>
              </a:spcAft>
              <a:buClr>
                <a:srgbClr val="F9F6EF"/>
              </a:buClr>
              <a:buSzPts val="3600"/>
              <a:buFont typeface="Barlow Condensed Medium"/>
              <a:buNone/>
              <a:defRPr sz="3600">
                <a:solidFill>
                  <a:srgbClr val="F9F6EF"/>
                </a:solidFill>
                <a:latin typeface="Barlow Condensed Medium"/>
                <a:ea typeface="Barlow Condensed Medium"/>
                <a:cs typeface="Barlow Condensed Medium"/>
                <a:sym typeface="Barlow Condensed Medium"/>
              </a:defRPr>
            </a:lvl9pPr>
          </a:lstStyle>
          <a:p/>
        </p:txBody>
      </p:sp>
      <p:sp>
        <p:nvSpPr>
          <p:cNvPr id="25" name="Google Shape;25;p4"/>
          <p:cNvSpPr txBox="1"/>
          <p:nvPr>
            <p:ph idx="1" type="body"/>
          </p:nvPr>
        </p:nvSpPr>
        <p:spPr>
          <a:xfrm>
            <a:off x="799200" y="1469250"/>
            <a:ext cx="3372000" cy="22557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6" name="Shape 26"/>
        <p:cNvGrpSpPr/>
        <p:nvPr/>
      </p:nvGrpSpPr>
      <p:grpSpPr>
        <a:xfrm>
          <a:off x="0" y="0"/>
          <a:ext cx="0" cy="0"/>
          <a:chOff x="0" y="0"/>
          <a:chExt cx="0" cy="0"/>
        </a:xfrm>
      </p:grpSpPr>
      <p:sp>
        <p:nvSpPr>
          <p:cNvPr id="27" name="Google Shape;27;p5"/>
          <p:cNvSpPr/>
          <p:nvPr/>
        </p:nvSpPr>
        <p:spPr>
          <a:xfrm>
            <a:off x="4368000" y="1452000"/>
            <a:ext cx="4776000" cy="3691500"/>
          </a:xfrm>
          <a:prstGeom prst="rect">
            <a:avLst/>
          </a:prstGeom>
          <a:solidFill>
            <a:srgbClr val="F1AC2D">
              <a:alpha val="80340"/>
            </a:srgbClr>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28" name="Google Shape;28;p5"/>
          <p:cNvSpPr txBox="1"/>
          <p:nvPr>
            <p:ph type="title"/>
          </p:nvPr>
        </p:nvSpPr>
        <p:spPr>
          <a:xfrm>
            <a:off x="4520700" y="441750"/>
            <a:ext cx="4591500" cy="572700"/>
          </a:xfrm>
          <a:prstGeom prst="rect">
            <a:avLst/>
          </a:prstGeom>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EEB64E"/>
              </a:buClr>
              <a:buSzPts val="3600"/>
              <a:buFont typeface="Barlow Condensed Medium"/>
              <a:buNone/>
              <a:defRPr sz="3600">
                <a:solidFill>
                  <a:srgbClr val="EEB64E"/>
                </a:solidFill>
                <a:latin typeface="Barlow Condensed Medium"/>
                <a:ea typeface="Barlow Condensed Medium"/>
                <a:cs typeface="Barlow Condensed Medium"/>
                <a:sym typeface="Barlow Condensed Medium"/>
              </a:defRPr>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29" name="Google Shape;29;p5"/>
          <p:cNvSpPr txBox="1"/>
          <p:nvPr>
            <p:ph idx="1" type="body"/>
          </p:nvPr>
        </p:nvSpPr>
        <p:spPr>
          <a:xfrm>
            <a:off x="6379200" y="2016175"/>
            <a:ext cx="2504400" cy="2508300"/>
          </a:xfrm>
          <a:prstGeom prst="rect">
            <a:avLst/>
          </a:prstGeom>
        </p:spPr>
        <p:txBody>
          <a:bodyPr anchorCtr="0" anchor="ctr" bIns="91425" lIns="91425" spcFirstLastPara="1" rIns="91425" wrap="square" tIns="91425">
            <a:noAutofit/>
          </a:bodyPr>
          <a:lstStyle>
            <a:lvl1pPr indent="-342900" lvl="0" marL="457200" algn="r">
              <a:spcBef>
                <a:spcPts val="0"/>
              </a:spcBef>
              <a:spcAft>
                <a:spcPts val="0"/>
              </a:spcAft>
              <a:buSzPts val="1800"/>
              <a:buChar char="●"/>
              <a:defRPr/>
            </a:lvl1pPr>
            <a:lvl2pPr indent="-317500" lvl="1" marL="914400" algn="r">
              <a:spcBef>
                <a:spcPts val="1600"/>
              </a:spcBef>
              <a:spcAft>
                <a:spcPts val="0"/>
              </a:spcAft>
              <a:buSzPts val="1400"/>
              <a:buChar char="○"/>
              <a:defRPr/>
            </a:lvl2pPr>
            <a:lvl3pPr indent="-317500" lvl="2" marL="1371600" algn="r">
              <a:spcBef>
                <a:spcPts val="1600"/>
              </a:spcBef>
              <a:spcAft>
                <a:spcPts val="0"/>
              </a:spcAft>
              <a:buSzPts val="1400"/>
              <a:buChar char="■"/>
              <a:defRPr/>
            </a:lvl3pPr>
            <a:lvl4pPr indent="-317500" lvl="3" marL="1828800" algn="r">
              <a:spcBef>
                <a:spcPts val="1600"/>
              </a:spcBef>
              <a:spcAft>
                <a:spcPts val="0"/>
              </a:spcAft>
              <a:buSzPts val="1400"/>
              <a:buChar char="●"/>
              <a:defRPr/>
            </a:lvl4pPr>
            <a:lvl5pPr indent="-317500" lvl="4" marL="2286000" algn="r">
              <a:spcBef>
                <a:spcPts val="1600"/>
              </a:spcBef>
              <a:spcAft>
                <a:spcPts val="0"/>
              </a:spcAft>
              <a:buSzPts val="1400"/>
              <a:buChar char="○"/>
              <a:defRPr/>
            </a:lvl5pPr>
            <a:lvl6pPr indent="-317500" lvl="5" marL="2743200" algn="r">
              <a:spcBef>
                <a:spcPts val="1600"/>
              </a:spcBef>
              <a:spcAft>
                <a:spcPts val="0"/>
              </a:spcAft>
              <a:buSzPts val="1400"/>
              <a:buChar char="■"/>
              <a:defRPr/>
            </a:lvl6pPr>
            <a:lvl7pPr indent="-317500" lvl="6" marL="3200400" algn="r">
              <a:spcBef>
                <a:spcPts val="1600"/>
              </a:spcBef>
              <a:spcAft>
                <a:spcPts val="0"/>
              </a:spcAft>
              <a:buSzPts val="1400"/>
              <a:buChar char="●"/>
              <a:defRPr/>
            </a:lvl7pPr>
            <a:lvl8pPr indent="-317500" lvl="7" marL="3657600" algn="r">
              <a:spcBef>
                <a:spcPts val="1600"/>
              </a:spcBef>
              <a:spcAft>
                <a:spcPts val="0"/>
              </a:spcAft>
              <a:buSzPts val="1400"/>
              <a:buChar char="○"/>
              <a:defRPr/>
            </a:lvl8pPr>
            <a:lvl9pPr indent="-317500" lvl="8" marL="4114800" algn="r">
              <a:spcBef>
                <a:spcPts val="1600"/>
              </a:spcBef>
              <a:spcAft>
                <a:spcPts val="1600"/>
              </a:spcAft>
              <a:buSzPts val="1400"/>
              <a:buChar char="■"/>
              <a:defRPr/>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grpSp>
        <p:nvGrpSpPr>
          <p:cNvPr id="31" name="Google Shape;31;p5"/>
          <p:cNvGrpSpPr/>
          <p:nvPr/>
        </p:nvGrpSpPr>
        <p:grpSpPr>
          <a:xfrm flipH="1">
            <a:off x="6531612" y="113473"/>
            <a:ext cx="2544747" cy="1229247"/>
            <a:chOff x="2803144" y="1344000"/>
            <a:chExt cx="4128402" cy="2293800"/>
          </a:xfrm>
        </p:grpSpPr>
        <p:sp>
          <p:nvSpPr>
            <p:cNvPr id="32" name="Google Shape;32;p5"/>
            <p:cNvSpPr/>
            <p:nvPr/>
          </p:nvSpPr>
          <p:spPr>
            <a:xfrm>
              <a:off x="2803144" y="1344000"/>
              <a:ext cx="4060800" cy="84000"/>
            </a:xfrm>
            <a:prstGeom prst="rect">
              <a:avLst/>
            </a:prstGeom>
            <a:solidFill>
              <a:srgbClr val="EEB6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
            <p:cNvSpPr/>
            <p:nvPr/>
          </p:nvSpPr>
          <p:spPr>
            <a:xfrm>
              <a:off x="2803144" y="3553800"/>
              <a:ext cx="4104000" cy="84000"/>
            </a:xfrm>
            <a:prstGeom prst="rect">
              <a:avLst/>
            </a:prstGeom>
            <a:solidFill>
              <a:srgbClr val="EEB6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5"/>
            <p:cNvSpPr/>
            <p:nvPr/>
          </p:nvSpPr>
          <p:spPr>
            <a:xfrm rot="5400000">
              <a:off x="1764545" y="2458775"/>
              <a:ext cx="2160000" cy="82800"/>
            </a:xfrm>
            <a:prstGeom prst="rect">
              <a:avLst/>
            </a:prstGeom>
            <a:solidFill>
              <a:srgbClr val="EEB6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6620145" y="1572600"/>
              <a:ext cx="540000" cy="82800"/>
            </a:xfrm>
            <a:prstGeom prst="rect">
              <a:avLst/>
            </a:prstGeom>
            <a:solidFill>
              <a:srgbClr val="EEB6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p:nvPr/>
          </p:nvSpPr>
          <p:spPr>
            <a:xfrm rot="5400000">
              <a:off x="6548145" y="3254400"/>
              <a:ext cx="684000" cy="82800"/>
            </a:xfrm>
            <a:prstGeom prst="rect">
              <a:avLst/>
            </a:prstGeom>
            <a:solidFill>
              <a:srgbClr val="EEB6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7" name="Shape 37"/>
        <p:cNvGrpSpPr/>
        <p:nvPr/>
      </p:nvGrpSpPr>
      <p:grpSpPr>
        <a:xfrm>
          <a:off x="0" y="0"/>
          <a:ext cx="0" cy="0"/>
          <a:chOff x="0" y="0"/>
          <a:chExt cx="0" cy="0"/>
        </a:xfrm>
      </p:grpSpPr>
      <p:grpSp>
        <p:nvGrpSpPr>
          <p:cNvPr id="38" name="Google Shape;38;p6"/>
          <p:cNvGrpSpPr/>
          <p:nvPr/>
        </p:nvGrpSpPr>
        <p:grpSpPr>
          <a:xfrm flipH="1">
            <a:off x="2955600" y="1344000"/>
            <a:ext cx="5040000" cy="2293800"/>
            <a:chOff x="745800" y="1344000"/>
            <a:chExt cx="5040000" cy="2293800"/>
          </a:xfrm>
        </p:grpSpPr>
        <p:sp>
          <p:nvSpPr>
            <p:cNvPr id="39" name="Google Shape;39;p6"/>
            <p:cNvSpPr/>
            <p:nvPr/>
          </p:nvSpPr>
          <p:spPr>
            <a:xfrm>
              <a:off x="745800" y="1344000"/>
              <a:ext cx="5040000" cy="84000"/>
            </a:xfrm>
            <a:prstGeom prst="rect">
              <a:avLst/>
            </a:prstGeom>
            <a:solidFill>
              <a:srgbClr val="EEB6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6"/>
            <p:cNvSpPr/>
            <p:nvPr/>
          </p:nvSpPr>
          <p:spPr>
            <a:xfrm>
              <a:off x="745800" y="3553800"/>
              <a:ext cx="5040000" cy="84000"/>
            </a:xfrm>
            <a:prstGeom prst="rect">
              <a:avLst/>
            </a:prstGeom>
            <a:solidFill>
              <a:srgbClr val="EEB6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6"/>
            <p:cNvSpPr/>
            <p:nvPr/>
          </p:nvSpPr>
          <p:spPr>
            <a:xfrm rot="5400000">
              <a:off x="-292200" y="2458175"/>
              <a:ext cx="2160000" cy="84000"/>
            </a:xfrm>
            <a:prstGeom prst="rect">
              <a:avLst/>
            </a:prstGeom>
            <a:solidFill>
              <a:srgbClr val="EEB6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 name="Google Shape;42;p6"/>
          <p:cNvSpPr/>
          <p:nvPr/>
        </p:nvSpPr>
        <p:spPr>
          <a:xfrm>
            <a:off x="651600" y="0"/>
            <a:ext cx="5139600" cy="5143500"/>
          </a:xfrm>
          <a:prstGeom prst="rect">
            <a:avLst/>
          </a:prstGeom>
          <a:solidFill>
            <a:srgbClr val="F1AC2D">
              <a:alpha val="80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6"/>
          <p:cNvSpPr txBox="1"/>
          <p:nvPr>
            <p:ph type="title"/>
          </p:nvPr>
        </p:nvSpPr>
        <p:spPr>
          <a:xfrm>
            <a:off x="1223700" y="2213825"/>
            <a:ext cx="5707500" cy="572700"/>
          </a:xfrm>
          <a:prstGeom prst="rect">
            <a:avLst/>
          </a:prstGeom>
        </p:spPr>
        <p:txBody>
          <a:bodyPr anchorCtr="0" anchor="ctr" bIns="91425" lIns="91425" spcFirstLastPara="1" rIns="91425" wrap="square" tIns="91425">
            <a:noAutofit/>
          </a:bodyPr>
          <a:lstStyle>
            <a:lvl1pPr lvl="0">
              <a:spcBef>
                <a:spcPts val="0"/>
              </a:spcBef>
              <a:spcAft>
                <a:spcPts val="0"/>
              </a:spcAft>
              <a:buClr>
                <a:srgbClr val="F9F6EF"/>
              </a:buClr>
              <a:buSzPts val="4800"/>
              <a:buFont typeface="Barlow Condensed Medium"/>
              <a:buNone/>
              <a:defRPr sz="4800">
                <a:solidFill>
                  <a:srgbClr val="F9F6EF"/>
                </a:solidFill>
                <a:latin typeface="Barlow Condensed Medium"/>
                <a:ea typeface="Barlow Condensed Medium"/>
                <a:cs typeface="Barlow Condensed Medium"/>
                <a:sym typeface="Barlow Condensed Medium"/>
              </a:defRPr>
            </a:lvl1pPr>
            <a:lvl2pPr lvl="1">
              <a:spcBef>
                <a:spcPts val="0"/>
              </a:spcBef>
              <a:spcAft>
                <a:spcPts val="0"/>
              </a:spcAft>
              <a:buSzPts val="4800"/>
              <a:buFont typeface="Barlow Condensed Medium"/>
              <a:buNone/>
              <a:defRPr sz="4800">
                <a:latin typeface="Barlow Condensed Medium"/>
                <a:ea typeface="Barlow Condensed Medium"/>
                <a:cs typeface="Barlow Condensed Medium"/>
                <a:sym typeface="Barlow Condensed Medium"/>
              </a:defRPr>
            </a:lvl2pPr>
            <a:lvl3pPr lvl="2">
              <a:spcBef>
                <a:spcPts val="0"/>
              </a:spcBef>
              <a:spcAft>
                <a:spcPts val="0"/>
              </a:spcAft>
              <a:buSzPts val="4800"/>
              <a:buFont typeface="Barlow Condensed Medium"/>
              <a:buNone/>
              <a:defRPr sz="4800">
                <a:latin typeface="Barlow Condensed Medium"/>
                <a:ea typeface="Barlow Condensed Medium"/>
                <a:cs typeface="Barlow Condensed Medium"/>
                <a:sym typeface="Barlow Condensed Medium"/>
              </a:defRPr>
            </a:lvl3pPr>
            <a:lvl4pPr lvl="3">
              <a:spcBef>
                <a:spcPts val="0"/>
              </a:spcBef>
              <a:spcAft>
                <a:spcPts val="0"/>
              </a:spcAft>
              <a:buSzPts val="4800"/>
              <a:buFont typeface="Barlow Condensed Medium"/>
              <a:buNone/>
              <a:defRPr sz="4800">
                <a:latin typeface="Barlow Condensed Medium"/>
                <a:ea typeface="Barlow Condensed Medium"/>
                <a:cs typeface="Barlow Condensed Medium"/>
                <a:sym typeface="Barlow Condensed Medium"/>
              </a:defRPr>
            </a:lvl4pPr>
            <a:lvl5pPr lvl="4">
              <a:spcBef>
                <a:spcPts val="0"/>
              </a:spcBef>
              <a:spcAft>
                <a:spcPts val="0"/>
              </a:spcAft>
              <a:buSzPts val="4800"/>
              <a:buFont typeface="Barlow Condensed Medium"/>
              <a:buNone/>
              <a:defRPr sz="4800">
                <a:latin typeface="Barlow Condensed Medium"/>
                <a:ea typeface="Barlow Condensed Medium"/>
                <a:cs typeface="Barlow Condensed Medium"/>
                <a:sym typeface="Barlow Condensed Medium"/>
              </a:defRPr>
            </a:lvl5pPr>
            <a:lvl6pPr lvl="5">
              <a:spcBef>
                <a:spcPts val="0"/>
              </a:spcBef>
              <a:spcAft>
                <a:spcPts val="0"/>
              </a:spcAft>
              <a:buSzPts val="4800"/>
              <a:buFont typeface="Barlow Condensed Medium"/>
              <a:buNone/>
              <a:defRPr sz="4800">
                <a:latin typeface="Barlow Condensed Medium"/>
                <a:ea typeface="Barlow Condensed Medium"/>
                <a:cs typeface="Barlow Condensed Medium"/>
                <a:sym typeface="Barlow Condensed Medium"/>
              </a:defRPr>
            </a:lvl6pPr>
            <a:lvl7pPr lvl="6">
              <a:spcBef>
                <a:spcPts val="0"/>
              </a:spcBef>
              <a:spcAft>
                <a:spcPts val="0"/>
              </a:spcAft>
              <a:buSzPts val="4800"/>
              <a:buFont typeface="Barlow Condensed Medium"/>
              <a:buNone/>
              <a:defRPr sz="4800">
                <a:latin typeface="Barlow Condensed Medium"/>
                <a:ea typeface="Barlow Condensed Medium"/>
                <a:cs typeface="Barlow Condensed Medium"/>
                <a:sym typeface="Barlow Condensed Medium"/>
              </a:defRPr>
            </a:lvl7pPr>
            <a:lvl8pPr lvl="7">
              <a:spcBef>
                <a:spcPts val="0"/>
              </a:spcBef>
              <a:spcAft>
                <a:spcPts val="0"/>
              </a:spcAft>
              <a:buSzPts val="4800"/>
              <a:buFont typeface="Barlow Condensed Medium"/>
              <a:buNone/>
              <a:defRPr sz="4800">
                <a:latin typeface="Barlow Condensed Medium"/>
                <a:ea typeface="Barlow Condensed Medium"/>
                <a:cs typeface="Barlow Condensed Medium"/>
                <a:sym typeface="Barlow Condensed Medium"/>
              </a:defRPr>
            </a:lvl8pPr>
            <a:lvl9pPr lvl="8">
              <a:spcBef>
                <a:spcPts val="0"/>
              </a:spcBef>
              <a:spcAft>
                <a:spcPts val="0"/>
              </a:spcAft>
              <a:buSzPts val="4800"/>
              <a:buFont typeface="Barlow Condensed Medium"/>
              <a:buNone/>
              <a:defRPr sz="4800">
                <a:latin typeface="Barlow Condensed Medium"/>
                <a:ea typeface="Barlow Condensed Medium"/>
                <a:cs typeface="Barlow Condensed Medium"/>
                <a:sym typeface="Barlow Condensed Medium"/>
              </a:defRPr>
            </a:lvl9pPr>
          </a:lstStyle>
          <a:p/>
        </p:txBody>
      </p:sp>
      <p:sp>
        <p:nvSpPr>
          <p:cNvPr id="44" name="Google Shape;44;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grpSp>
        <p:nvGrpSpPr>
          <p:cNvPr id="45" name="Google Shape;45;p6"/>
          <p:cNvGrpSpPr/>
          <p:nvPr/>
        </p:nvGrpSpPr>
        <p:grpSpPr>
          <a:xfrm>
            <a:off x="974375" y="1344000"/>
            <a:ext cx="4804632" cy="2293800"/>
            <a:chOff x="745800" y="1344000"/>
            <a:chExt cx="5040000" cy="2293800"/>
          </a:xfrm>
        </p:grpSpPr>
        <p:sp>
          <p:nvSpPr>
            <p:cNvPr id="46" name="Google Shape;46;p6"/>
            <p:cNvSpPr/>
            <p:nvPr/>
          </p:nvSpPr>
          <p:spPr>
            <a:xfrm>
              <a:off x="745800" y="1344000"/>
              <a:ext cx="5040000" cy="84000"/>
            </a:xfrm>
            <a:prstGeom prst="rect">
              <a:avLst/>
            </a:prstGeom>
            <a:solidFill>
              <a:srgbClr val="F9F6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6"/>
            <p:cNvSpPr/>
            <p:nvPr/>
          </p:nvSpPr>
          <p:spPr>
            <a:xfrm>
              <a:off x="745800" y="3553800"/>
              <a:ext cx="5040000" cy="84000"/>
            </a:xfrm>
            <a:prstGeom prst="rect">
              <a:avLst/>
            </a:prstGeom>
            <a:solidFill>
              <a:srgbClr val="F9F6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6"/>
            <p:cNvSpPr/>
            <p:nvPr/>
          </p:nvSpPr>
          <p:spPr>
            <a:xfrm rot="5400000">
              <a:off x="-292200" y="2458175"/>
              <a:ext cx="2160000" cy="84000"/>
            </a:xfrm>
            <a:prstGeom prst="rect">
              <a:avLst/>
            </a:prstGeom>
            <a:solidFill>
              <a:srgbClr val="F9F6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1">
  <p:cSld name="TITLE_ONLY_1">
    <p:spTree>
      <p:nvGrpSpPr>
        <p:cNvPr id="49" name="Shape 49"/>
        <p:cNvGrpSpPr/>
        <p:nvPr/>
      </p:nvGrpSpPr>
      <p:grpSpPr>
        <a:xfrm>
          <a:off x="0" y="0"/>
          <a:ext cx="0" cy="0"/>
          <a:chOff x="0" y="0"/>
          <a:chExt cx="0" cy="0"/>
        </a:xfrm>
      </p:grpSpPr>
      <p:pic>
        <p:nvPicPr>
          <p:cNvPr id="50" name="Google Shape;50;p7"/>
          <p:cNvPicPr preferRelativeResize="0"/>
          <p:nvPr/>
        </p:nvPicPr>
        <p:blipFill>
          <a:blip r:embed="rId2">
            <a:alphaModFix/>
          </a:blip>
          <a:stretch>
            <a:fillRect/>
          </a:stretch>
        </p:blipFill>
        <p:spPr>
          <a:xfrm>
            <a:off x="1184220" y="0"/>
            <a:ext cx="5567159" cy="5143499"/>
          </a:xfrm>
          <a:prstGeom prst="rect">
            <a:avLst/>
          </a:prstGeom>
          <a:noFill/>
          <a:ln>
            <a:noFill/>
          </a:ln>
        </p:spPr>
      </p:pic>
      <p:sp>
        <p:nvSpPr>
          <p:cNvPr id="51" name="Google Shape;51;p7"/>
          <p:cNvSpPr/>
          <p:nvPr/>
        </p:nvSpPr>
        <p:spPr>
          <a:xfrm>
            <a:off x="2552750" y="0"/>
            <a:ext cx="5567100" cy="5143500"/>
          </a:xfrm>
          <a:prstGeom prst="rect">
            <a:avLst/>
          </a:prstGeom>
          <a:solidFill>
            <a:srgbClr val="F1AC2D">
              <a:alpha val="80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7"/>
          <p:cNvSpPr txBox="1"/>
          <p:nvPr>
            <p:ph type="title"/>
          </p:nvPr>
        </p:nvSpPr>
        <p:spPr>
          <a:xfrm>
            <a:off x="3281100" y="2213825"/>
            <a:ext cx="48045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9F6EF"/>
              </a:buClr>
              <a:buSzPts val="4800"/>
              <a:buFont typeface="Barlow Condensed Medium"/>
              <a:buNone/>
              <a:defRPr sz="4800">
                <a:solidFill>
                  <a:srgbClr val="F9F6EF"/>
                </a:solidFill>
                <a:latin typeface="Barlow Condensed Medium"/>
                <a:ea typeface="Barlow Condensed Medium"/>
                <a:cs typeface="Barlow Condensed Medium"/>
                <a:sym typeface="Barlow Condensed Medium"/>
              </a:defRPr>
            </a:lvl1pPr>
            <a:lvl2pPr lvl="1" rtl="0">
              <a:spcBef>
                <a:spcPts val="0"/>
              </a:spcBef>
              <a:spcAft>
                <a:spcPts val="0"/>
              </a:spcAft>
              <a:buSzPts val="4800"/>
              <a:buFont typeface="Barlow Condensed Medium"/>
              <a:buNone/>
              <a:defRPr sz="4800">
                <a:latin typeface="Barlow Condensed Medium"/>
                <a:ea typeface="Barlow Condensed Medium"/>
                <a:cs typeface="Barlow Condensed Medium"/>
                <a:sym typeface="Barlow Condensed Medium"/>
              </a:defRPr>
            </a:lvl2pPr>
            <a:lvl3pPr lvl="2" rtl="0">
              <a:spcBef>
                <a:spcPts val="0"/>
              </a:spcBef>
              <a:spcAft>
                <a:spcPts val="0"/>
              </a:spcAft>
              <a:buSzPts val="4800"/>
              <a:buFont typeface="Barlow Condensed Medium"/>
              <a:buNone/>
              <a:defRPr sz="4800">
                <a:latin typeface="Barlow Condensed Medium"/>
                <a:ea typeface="Barlow Condensed Medium"/>
                <a:cs typeface="Barlow Condensed Medium"/>
                <a:sym typeface="Barlow Condensed Medium"/>
              </a:defRPr>
            </a:lvl3pPr>
            <a:lvl4pPr lvl="3" rtl="0">
              <a:spcBef>
                <a:spcPts val="0"/>
              </a:spcBef>
              <a:spcAft>
                <a:spcPts val="0"/>
              </a:spcAft>
              <a:buSzPts val="4800"/>
              <a:buFont typeface="Barlow Condensed Medium"/>
              <a:buNone/>
              <a:defRPr sz="4800">
                <a:latin typeface="Barlow Condensed Medium"/>
                <a:ea typeface="Barlow Condensed Medium"/>
                <a:cs typeface="Barlow Condensed Medium"/>
                <a:sym typeface="Barlow Condensed Medium"/>
              </a:defRPr>
            </a:lvl4pPr>
            <a:lvl5pPr lvl="4" rtl="0">
              <a:spcBef>
                <a:spcPts val="0"/>
              </a:spcBef>
              <a:spcAft>
                <a:spcPts val="0"/>
              </a:spcAft>
              <a:buSzPts val="4800"/>
              <a:buFont typeface="Barlow Condensed Medium"/>
              <a:buNone/>
              <a:defRPr sz="4800">
                <a:latin typeface="Barlow Condensed Medium"/>
                <a:ea typeface="Barlow Condensed Medium"/>
                <a:cs typeface="Barlow Condensed Medium"/>
                <a:sym typeface="Barlow Condensed Medium"/>
              </a:defRPr>
            </a:lvl5pPr>
            <a:lvl6pPr lvl="5" rtl="0">
              <a:spcBef>
                <a:spcPts val="0"/>
              </a:spcBef>
              <a:spcAft>
                <a:spcPts val="0"/>
              </a:spcAft>
              <a:buSzPts val="4800"/>
              <a:buFont typeface="Barlow Condensed Medium"/>
              <a:buNone/>
              <a:defRPr sz="4800">
                <a:latin typeface="Barlow Condensed Medium"/>
                <a:ea typeface="Barlow Condensed Medium"/>
                <a:cs typeface="Barlow Condensed Medium"/>
                <a:sym typeface="Barlow Condensed Medium"/>
              </a:defRPr>
            </a:lvl6pPr>
            <a:lvl7pPr lvl="6" rtl="0">
              <a:spcBef>
                <a:spcPts val="0"/>
              </a:spcBef>
              <a:spcAft>
                <a:spcPts val="0"/>
              </a:spcAft>
              <a:buSzPts val="4800"/>
              <a:buFont typeface="Barlow Condensed Medium"/>
              <a:buNone/>
              <a:defRPr sz="4800">
                <a:latin typeface="Barlow Condensed Medium"/>
                <a:ea typeface="Barlow Condensed Medium"/>
                <a:cs typeface="Barlow Condensed Medium"/>
                <a:sym typeface="Barlow Condensed Medium"/>
              </a:defRPr>
            </a:lvl7pPr>
            <a:lvl8pPr lvl="7" rtl="0">
              <a:spcBef>
                <a:spcPts val="0"/>
              </a:spcBef>
              <a:spcAft>
                <a:spcPts val="0"/>
              </a:spcAft>
              <a:buSzPts val="4800"/>
              <a:buFont typeface="Barlow Condensed Medium"/>
              <a:buNone/>
              <a:defRPr sz="4800">
                <a:latin typeface="Barlow Condensed Medium"/>
                <a:ea typeface="Barlow Condensed Medium"/>
                <a:cs typeface="Barlow Condensed Medium"/>
                <a:sym typeface="Barlow Condensed Medium"/>
              </a:defRPr>
            </a:lvl8pPr>
            <a:lvl9pPr lvl="8" rtl="0">
              <a:spcBef>
                <a:spcPts val="0"/>
              </a:spcBef>
              <a:spcAft>
                <a:spcPts val="0"/>
              </a:spcAft>
              <a:buSzPts val="4800"/>
              <a:buFont typeface="Barlow Condensed Medium"/>
              <a:buNone/>
              <a:defRPr sz="4800">
                <a:latin typeface="Barlow Condensed Medium"/>
                <a:ea typeface="Barlow Condensed Medium"/>
                <a:cs typeface="Barlow Condensed Medium"/>
                <a:sym typeface="Barlow Condensed Medium"/>
              </a:defRPr>
            </a:lvl9pPr>
          </a:lstStyle>
          <a:p/>
        </p:txBody>
      </p:sp>
      <p:sp>
        <p:nvSpPr>
          <p:cNvPr id="53" name="Google Shape;53;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grpSp>
        <p:nvGrpSpPr>
          <p:cNvPr id="54" name="Google Shape;54;p7"/>
          <p:cNvGrpSpPr/>
          <p:nvPr/>
        </p:nvGrpSpPr>
        <p:grpSpPr>
          <a:xfrm>
            <a:off x="2803144" y="1344000"/>
            <a:ext cx="4128402" cy="2293800"/>
            <a:chOff x="2803144" y="1344000"/>
            <a:chExt cx="4128402" cy="2293800"/>
          </a:xfrm>
        </p:grpSpPr>
        <p:sp>
          <p:nvSpPr>
            <p:cNvPr id="55" name="Google Shape;55;p7"/>
            <p:cNvSpPr/>
            <p:nvPr/>
          </p:nvSpPr>
          <p:spPr>
            <a:xfrm>
              <a:off x="2803144" y="1344000"/>
              <a:ext cx="4060800" cy="84000"/>
            </a:xfrm>
            <a:prstGeom prst="rect">
              <a:avLst/>
            </a:prstGeom>
            <a:solidFill>
              <a:srgbClr val="F9F6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7"/>
            <p:cNvSpPr/>
            <p:nvPr/>
          </p:nvSpPr>
          <p:spPr>
            <a:xfrm>
              <a:off x="2803144" y="3553800"/>
              <a:ext cx="4104000" cy="84000"/>
            </a:xfrm>
            <a:prstGeom prst="rect">
              <a:avLst/>
            </a:prstGeom>
            <a:solidFill>
              <a:srgbClr val="F9F6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7"/>
            <p:cNvSpPr/>
            <p:nvPr/>
          </p:nvSpPr>
          <p:spPr>
            <a:xfrm rot="5400000">
              <a:off x="1764545" y="2458775"/>
              <a:ext cx="2160000" cy="82800"/>
            </a:xfrm>
            <a:prstGeom prst="rect">
              <a:avLst/>
            </a:prstGeom>
            <a:solidFill>
              <a:srgbClr val="F9F6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7"/>
            <p:cNvSpPr/>
            <p:nvPr/>
          </p:nvSpPr>
          <p:spPr>
            <a:xfrm rot="5400000">
              <a:off x="6620145" y="1572600"/>
              <a:ext cx="540000" cy="82800"/>
            </a:xfrm>
            <a:prstGeom prst="rect">
              <a:avLst/>
            </a:prstGeom>
            <a:solidFill>
              <a:srgbClr val="F9F6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7"/>
            <p:cNvSpPr/>
            <p:nvPr/>
          </p:nvSpPr>
          <p:spPr>
            <a:xfrm rot="5400000">
              <a:off x="6548145" y="3254400"/>
              <a:ext cx="684000" cy="82800"/>
            </a:xfrm>
            <a:prstGeom prst="rect">
              <a:avLst/>
            </a:prstGeom>
            <a:solidFill>
              <a:srgbClr val="F9F6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0" name="Shape 60"/>
        <p:cNvGrpSpPr/>
        <p:nvPr/>
      </p:nvGrpSpPr>
      <p:grpSpPr>
        <a:xfrm>
          <a:off x="0" y="0"/>
          <a:ext cx="0" cy="0"/>
          <a:chOff x="0" y="0"/>
          <a:chExt cx="0" cy="0"/>
        </a:xfrm>
      </p:grpSpPr>
      <p:sp>
        <p:nvSpPr>
          <p:cNvPr id="61" name="Google Shape;61;p8"/>
          <p:cNvSpPr txBox="1"/>
          <p:nvPr>
            <p:ph type="title"/>
          </p:nvPr>
        </p:nvSpPr>
        <p:spPr>
          <a:xfrm>
            <a:off x="4279200" y="555600"/>
            <a:ext cx="43269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b="1" sz="2400"/>
            </a:lvl1pPr>
            <a:lvl2pPr lvl="1">
              <a:spcBef>
                <a:spcPts val="0"/>
              </a:spcBef>
              <a:spcAft>
                <a:spcPts val="0"/>
              </a:spcAft>
              <a:buSzPts val="2400"/>
              <a:buNone/>
              <a:defRPr b="1" sz="2400"/>
            </a:lvl2pPr>
            <a:lvl3pPr lvl="2">
              <a:spcBef>
                <a:spcPts val="0"/>
              </a:spcBef>
              <a:spcAft>
                <a:spcPts val="0"/>
              </a:spcAft>
              <a:buSzPts val="2400"/>
              <a:buNone/>
              <a:defRPr b="1" sz="2400"/>
            </a:lvl3pPr>
            <a:lvl4pPr lvl="3">
              <a:spcBef>
                <a:spcPts val="0"/>
              </a:spcBef>
              <a:spcAft>
                <a:spcPts val="0"/>
              </a:spcAft>
              <a:buSzPts val="2400"/>
              <a:buNone/>
              <a:defRPr b="1" sz="2400"/>
            </a:lvl4pPr>
            <a:lvl5pPr lvl="4">
              <a:spcBef>
                <a:spcPts val="0"/>
              </a:spcBef>
              <a:spcAft>
                <a:spcPts val="0"/>
              </a:spcAft>
              <a:buSzPts val="2400"/>
              <a:buNone/>
              <a:defRPr b="1" sz="2400"/>
            </a:lvl5pPr>
            <a:lvl6pPr lvl="5">
              <a:spcBef>
                <a:spcPts val="0"/>
              </a:spcBef>
              <a:spcAft>
                <a:spcPts val="0"/>
              </a:spcAft>
              <a:buSzPts val="2400"/>
              <a:buNone/>
              <a:defRPr b="1" sz="2400"/>
            </a:lvl6pPr>
            <a:lvl7pPr lvl="6">
              <a:spcBef>
                <a:spcPts val="0"/>
              </a:spcBef>
              <a:spcAft>
                <a:spcPts val="0"/>
              </a:spcAft>
              <a:buSzPts val="2400"/>
              <a:buNone/>
              <a:defRPr b="1" sz="2400"/>
            </a:lvl7pPr>
            <a:lvl8pPr lvl="7">
              <a:spcBef>
                <a:spcPts val="0"/>
              </a:spcBef>
              <a:spcAft>
                <a:spcPts val="0"/>
              </a:spcAft>
              <a:buSzPts val="2400"/>
              <a:buNone/>
              <a:defRPr b="1" sz="2400"/>
            </a:lvl8pPr>
            <a:lvl9pPr lvl="8">
              <a:spcBef>
                <a:spcPts val="0"/>
              </a:spcBef>
              <a:spcAft>
                <a:spcPts val="0"/>
              </a:spcAft>
              <a:buSzPts val="2400"/>
              <a:buNone/>
              <a:defRPr b="1" sz="2400"/>
            </a:lvl9pPr>
          </a:lstStyle>
          <a:p/>
        </p:txBody>
      </p:sp>
      <p:sp>
        <p:nvSpPr>
          <p:cNvPr id="62" name="Google Shape;62;p8"/>
          <p:cNvSpPr txBox="1"/>
          <p:nvPr>
            <p:ph idx="1" type="body"/>
          </p:nvPr>
        </p:nvSpPr>
        <p:spPr>
          <a:xfrm>
            <a:off x="4279200" y="1389600"/>
            <a:ext cx="4326900" cy="3179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42900" lvl="1" marL="914400">
              <a:spcBef>
                <a:spcPts val="1600"/>
              </a:spcBef>
              <a:spcAft>
                <a:spcPts val="0"/>
              </a:spcAft>
              <a:buSzPts val="1800"/>
              <a:buChar char="○"/>
              <a:defRPr sz="1800"/>
            </a:lvl2pPr>
            <a:lvl3pPr indent="-342900" lvl="2" marL="1371600">
              <a:spcBef>
                <a:spcPts val="1600"/>
              </a:spcBef>
              <a:spcAft>
                <a:spcPts val="0"/>
              </a:spcAft>
              <a:buSzPts val="1800"/>
              <a:buChar char="■"/>
              <a:defRPr sz="1800"/>
            </a:lvl3pPr>
            <a:lvl4pPr indent="-342900" lvl="3" marL="1828800">
              <a:spcBef>
                <a:spcPts val="1600"/>
              </a:spcBef>
              <a:spcAft>
                <a:spcPts val="0"/>
              </a:spcAft>
              <a:buSzPts val="1800"/>
              <a:buChar char="●"/>
              <a:defRPr sz="1800"/>
            </a:lvl4pPr>
            <a:lvl5pPr indent="-342900" lvl="4" marL="2286000">
              <a:spcBef>
                <a:spcPts val="1600"/>
              </a:spcBef>
              <a:spcAft>
                <a:spcPts val="0"/>
              </a:spcAft>
              <a:buSzPts val="1800"/>
              <a:buChar char="○"/>
              <a:defRPr sz="1800"/>
            </a:lvl5pPr>
            <a:lvl6pPr indent="-342900" lvl="5" marL="2743200">
              <a:spcBef>
                <a:spcPts val="1600"/>
              </a:spcBef>
              <a:spcAft>
                <a:spcPts val="0"/>
              </a:spcAft>
              <a:buSzPts val="1800"/>
              <a:buChar char="■"/>
              <a:defRPr sz="1800"/>
            </a:lvl6pPr>
            <a:lvl7pPr indent="-342900" lvl="6" marL="3200400">
              <a:spcBef>
                <a:spcPts val="1600"/>
              </a:spcBef>
              <a:spcAft>
                <a:spcPts val="0"/>
              </a:spcAft>
              <a:buSzPts val="1800"/>
              <a:buChar char="●"/>
              <a:defRPr sz="1800"/>
            </a:lvl7pPr>
            <a:lvl8pPr indent="-342900" lvl="7" marL="3657600">
              <a:spcBef>
                <a:spcPts val="1600"/>
              </a:spcBef>
              <a:spcAft>
                <a:spcPts val="0"/>
              </a:spcAft>
              <a:buSzPts val="1800"/>
              <a:buChar char="○"/>
              <a:defRPr sz="1800"/>
            </a:lvl8pPr>
            <a:lvl9pPr indent="-342900" lvl="8" marL="4114800">
              <a:spcBef>
                <a:spcPts val="1600"/>
              </a:spcBef>
              <a:spcAft>
                <a:spcPts val="1600"/>
              </a:spcAft>
              <a:buSzPts val="1800"/>
              <a:buChar char="■"/>
              <a:defRPr sz="1800"/>
            </a:lvl9pPr>
          </a:lstStyle>
          <a:p/>
        </p:txBody>
      </p:sp>
      <p:sp>
        <p:nvSpPr>
          <p:cNvPr id="63" name="Google Shape;6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8"/>
          <p:cNvSpPr/>
          <p:nvPr/>
        </p:nvSpPr>
        <p:spPr>
          <a:xfrm>
            <a:off x="331549" y="351825"/>
            <a:ext cx="2445367" cy="4192524"/>
          </a:xfrm>
          <a:custGeom>
            <a:rect b="b" l="l" r="r" t="t"/>
            <a:pathLst>
              <a:path extrusionOk="0" h="4889241" w="4180114">
                <a:moveTo>
                  <a:pt x="0" y="0"/>
                </a:moveTo>
                <a:lnTo>
                  <a:pt x="4180114" y="0"/>
                </a:lnTo>
                <a:lnTo>
                  <a:pt x="4177998" y="867747"/>
                </a:lnTo>
                <a:lnTo>
                  <a:pt x="4075567" y="867747"/>
                </a:lnTo>
                <a:lnTo>
                  <a:pt x="4077492" y="102622"/>
                </a:lnTo>
                <a:lnTo>
                  <a:pt x="102622" y="102622"/>
                </a:lnTo>
                <a:lnTo>
                  <a:pt x="102622" y="4786619"/>
                </a:lnTo>
                <a:lnTo>
                  <a:pt x="4077492" y="4786619"/>
                </a:lnTo>
                <a:lnTo>
                  <a:pt x="4068776" y="3881534"/>
                </a:lnTo>
                <a:lnTo>
                  <a:pt x="4171275" y="3881534"/>
                </a:lnTo>
                <a:lnTo>
                  <a:pt x="4180114" y="4889241"/>
                </a:lnTo>
                <a:lnTo>
                  <a:pt x="0" y="4889241"/>
                </a:lnTo>
                <a:close/>
              </a:path>
            </a:pathLst>
          </a:custGeom>
          <a:solidFill>
            <a:srgbClr val="EEB64E"/>
          </a:solidFill>
          <a:ln cap="flat" cmpd="sng" w="38100">
            <a:solidFill>
              <a:srgbClr val="EEB64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65" name="Google Shape;65;p8"/>
          <p:cNvSpPr txBox="1"/>
          <p:nvPr>
            <p:ph idx="2" type="title"/>
          </p:nvPr>
        </p:nvSpPr>
        <p:spPr>
          <a:xfrm>
            <a:off x="611700" y="1316225"/>
            <a:ext cx="2635500" cy="22557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EEB64E"/>
              </a:buClr>
              <a:buSzPts val="3600"/>
              <a:buFont typeface="Barlow Condensed Medium"/>
              <a:buNone/>
              <a:defRPr sz="3600">
                <a:solidFill>
                  <a:srgbClr val="EEB64E"/>
                </a:solidFill>
                <a:latin typeface="Barlow Condensed Medium"/>
                <a:ea typeface="Barlow Condensed Medium"/>
                <a:cs typeface="Barlow Condensed Medium"/>
                <a:sym typeface="Barlow Condensed Medium"/>
              </a:defRPr>
            </a:lvl1pPr>
            <a:lvl2pPr lvl="1" rtl="0">
              <a:spcBef>
                <a:spcPts val="0"/>
              </a:spcBef>
              <a:spcAft>
                <a:spcPts val="0"/>
              </a:spcAft>
              <a:buClr>
                <a:srgbClr val="EEB64E"/>
              </a:buClr>
              <a:buSzPts val="3600"/>
              <a:buFont typeface="Barlow Condensed Medium"/>
              <a:buNone/>
              <a:defRPr sz="3600">
                <a:solidFill>
                  <a:srgbClr val="EEB64E"/>
                </a:solidFill>
                <a:latin typeface="Barlow Condensed Medium"/>
                <a:ea typeface="Barlow Condensed Medium"/>
                <a:cs typeface="Barlow Condensed Medium"/>
                <a:sym typeface="Barlow Condensed Medium"/>
              </a:defRPr>
            </a:lvl2pPr>
            <a:lvl3pPr lvl="2" rtl="0">
              <a:spcBef>
                <a:spcPts val="0"/>
              </a:spcBef>
              <a:spcAft>
                <a:spcPts val="0"/>
              </a:spcAft>
              <a:buClr>
                <a:srgbClr val="EEB64E"/>
              </a:buClr>
              <a:buSzPts val="3600"/>
              <a:buFont typeface="Barlow Condensed Medium"/>
              <a:buNone/>
              <a:defRPr sz="3600">
                <a:solidFill>
                  <a:srgbClr val="EEB64E"/>
                </a:solidFill>
                <a:latin typeface="Barlow Condensed Medium"/>
                <a:ea typeface="Barlow Condensed Medium"/>
                <a:cs typeface="Barlow Condensed Medium"/>
                <a:sym typeface="Barlow Condensed Medium"/>
              </a:defRPr>
            </a:lvl3pPr>
            <a:lvl4pPr lvl="3" rtl="0">
              <a:spcBef>
                <a:spcPts val="0"/>
              </a:spcBef>
              <a:spcAft>
                <a:spcPts val="0"/>
              </a:spcAft>
              <a:buClr>
                <a:srgbClr val="EEB64E"/>
              </a:buClr>
              <a:buSzPts val="3600"/>
              <a:buFont typeface="Barlow Condensed Medium"/>
              <a:buNone/>
              <a:defRPr sz="3600">
                <a:solidFill>
                  <a:srgbClr val="EEB64E"/>
                </a:solidFill>
                <a:latin typeface="Barlow Condensed Medium"/>
                <a:ea typeface="Barlow Condensed Medium"/>
                <a:cs typeface="Barlow Condensed Medium"/>
                <a:sym typeface="Barlow Condensed Medium"/>
              </a:defRPr>
            </a:lvl4pPr>
            <a:lvl5pPr lvl="4" rtl="0">
              <a:spcBef>
                <a:spcPts val="0"/>
              </a:spcBef>
              <a:spcAft>
                <a:spcPts val="0"/>
              </a:spcAft>
              <a:buClr>
                <a:srgbClr val="EEB64E"/>
              </a:buClr>
              <a:buSzPts val="3600"/>
              <a:buFont typeface="Barlow Condensed Medium"/>
              <a:buNone/>
              <a:defRPr sz="3600">
                <a:solidFill>
                  <a:srgbClr val="EEB64E"/>
                </a:solidFill>
                <a:latin typeface="Barlow Condensed Medium"/>
                <a:ea typeface="Barlow Condensed Medium"/>
                <a:cs typeface="Barlow Condensed Medium"/>
                <a:sym typeface="Barlow Condensed Medium"/>
              </a:defRPr>
            </a:lvl5pPr>
            <a:lvl6pPr lvl="5" rtl="0">
              <a:spcBef>
                <a:spcPts val="0"/>
              </a:spcBef>
              <a:spcAft>
                <a:spcPts val="0"/>
              </a:spcAft>
              <a:buClr>
                <a:srgbClr val="EEB64E"/>
              </a:buClr>
              <a:buSzPts val="3600"/>
              <a:buFont typeface="Barlow Condensed Medium"/>
              <a:buNone/>
              <a:defRPr sz="3600">
                <a:solidFill>
                  <a:srgbClr val="EEB64E"/>
                </a:solidFill>
                <a:latin typeface="Barlow Condensed Medium"/>
                <a:ea typeface="Barlow Condensed Medium"/>
                <a:cs typeface="Barlow Condensed Medium"/>
                <a:sym typeface="Barlow Condensed Medium"/>
              </a:defRPr>
            </a:lvl6pPr>
            <a:lvl7pPr lvl="6" rtl="0">
              <a:spcBef>
                <a:spcPts val="0"/>
              </a:spcBef>
              <a:spcAft>
                <a:spcPts val="0"/>
              </a:spcAft>
              <a:buClr>
                <a:srgbClr val="EEB64E"/>
              </a:buClr>
              <a:buSzPts val="3600"/>
              <a:buFont typeface="Barlow Condensed Medium"/>
              <a:buNone/>
              <a:defRPr sz="3600">
                <a:solidFill>
                  <a:srgbClr val="EEB64E"/>
                </a:solidFill>
                <a:latin typeface="Barlow Condensed Medium"/>
                <a:ea typeface="Barlow Condensed Medium"/>
                <a:cs typeface="Barlow Condensed Medium"/>
                <a:sym typeface="Barlow Condensed Medium"/>
              </a:defRPr>
            </a:lvl7pPr>
            <a:lvl8pPr lvl="7" rtl="0">
              <a:spcBef>
                <a:spcPts val="0"/>
              </a:spcBef>
              <a:spcAft>
                <a:spcPts val="0"/>
              </a:spcAft>
              <a:buClr>
                <a:srgbClr val="EEB64E"/>
              </a:buClr>
              <a:buSzPts val="3600"/>
              <a:buFont typeface="Barlow Condensed Medium"/>
              <a:buNone/>
              <a:defRPr sz="3600">
                <a:solidFill>
                  <a:srgbClr val="EEB64E"/>
                </a:solidFill>
                <a:latin typeface="Barlow Condensed Medium"/>
                <a:ea typeface="Barlow Condensed Medium"/>
                <a:cs typeface="Barlow Condensed Medium"/>
                <a:sym typeface="Barlow Condensed Medium"/>
              </a:defRPr>
            </a:lvl8pPr>
            <a:lvl9pPr lvl="8" rtl="0">
              <a:spcBef>
                <a:spcPts val="0"/>
              </a:spcBef>
              <a:spcAft>
                <a:spcPts val="0"/>
              </a:spcAft>
              <a:buClr>
                <a:srgbClr val="EEB64E"/>
              </a:buClr>
              <a:buSzPts val="3600"/>
              <a:buFont typeface="Barlow Condensed Medium"/>
              <a:buNone/>
              <a:defRPr sz="3600">
                <a:solidFill>
                  <a:srgbClr val="EEB64E"/>
                </a:solidFill>
                <a:latin typeface="Barlow Condensed Medium"/>
                <a:ea typeface="Barlow Condensed Medium"/>
                <a:cs typeface="Barlow Condensed Medium"/>
                <a:sym typeface="Barlow Condensed Medium"/>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0" l="0" r="0" t="4058"/>
          <a:stretch/>
        </p:blipFill>
        <p:spPr>
          <a:xfrm>
            <a:off x="0" y="0"/>
            <a:ext cx="9143999" cy="5143500"/>
          </a:xfrm>
          <a:prstGeom prst="rect">
            <a:avLst/>
          </a:prstGeom>
          <a:noFill/>
          <a:ln>
            <a:noFill/>
          </a:ln>
        </p:spPr>
      </p:pic>
      <p:sp>
        <p:nvSpPr>
          <p:cNvPr id="68" name="Google Shape;6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69" name="Google Shape;69;p9"/>
          <p:cNvSpPr/>
          <p:nvPr/>
        </p:nvSpPr>
        <p:spPr>
          <a:xfrm>
            <a:off x="651600" y="0"/>
            <a:ext cx="7251600" cy="5143500"/>
          </a:xfrm>
          <a:prstGeom prst="rect">
            <a:avLst/>
          </a:prstGeom>
          <a:solidFill>
            <a:srgbClr val="F1AC2D">
              <a:alpha val="80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9"/>
          <p:cNvSpPr/>
          <p:nvPr/>
        </p:nvSpPr>
        <p:spPr>
          <a:xfrm>
            <a:off x="1380338" y="879825"/>
            <a:ext cx="3103735" cy="3398022"/>
          </a:xfrm>
          <a:custGeom>
            <a:rect b="b" l="l" r="r" t="t"/>
            <a:pathLst>
              <a:path extrusionOk="0" h="4889241" w="4180114">
                <a:moveTo>
                  <a:pt x="0" y="0"/>
                </a:moveTo>
                <a:lnTo>
                  <a:pt x="4180114" y="0"/>
                </a:lnTo>
                <a:lnTo>
                  <a:pt x="4177998" y="867747"/>
                </a:lnTo>
                <a:lnTo>
                  <a:pt x="4075567" y="867747"/>
                </a:lnTo>
                <a:lnTo>
                  <a:pt x="4077492" y="102622"/>
                </a:lnTo>
                <a:lnTo>
                  <a:pt x="102622" y="102622"/>
                </a:lnTo>
                <a:lnTo>
                  <a:pt x="102622" y="4786619"/>
                </a:lnTo>
                <a:lnTo>
                  <a:pt x="4077492" y="4786619"/>
                </a:lnTo>
                <a:lnTo>
                  <a:pt x="4068776" y="3881534"/>
                </a:lnTo>
                <a:lnTo>
                  <a:pt x="4171275" y="3881534"/>
                </a:lnTo>
                <a:lnTo>
                  <a:pt x="4180114" y="4889241"/>
                </a:lnTo>
                <a:lnTo>
                  <a:pt x="0" y="4889241"/>
                </a:lnTo>
                <a:close/>
              </a:path>
            </a:pathLst>
          </a:custGeom>
          <a:solidFill>
            <a:srgbClr val="F9F6E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71" name="Google Shape;71;p9"/>
          <p:cNvSpPr txBox="1"/>
          <p:nvPr>
            <p:ph type="title"/>
          </p:nvPr>
        </p:nvSpPr>
        <p:spPr>
          <a:xfrm>
            <a:off x="1557050" y="1613250"/>
            <a:ext cx="6178200" cy="1884000"/>
          </a:xfrm>
          <a:prstGeom prst="rect">
            <a:avLst/>
          </a:prstGeom>
        </p:spPr>
        <p:txBody>
          <a:bodyPr anchorCtr="0" anchor="ctr" bIns="91425" lIns="91425" spcFirstLastPara="1" rIns="91425" wrap="square" tIns="91425">
            <a:noAutofit/>
          </a:bodyPr>
          <a:lstStyle>
            <a:lvl1pPr lvl="0">
              <a:spcBef>
                <a:spcPts val="0"/>
              </a:spcBef>
              <a:spcAft>
                <a:spcPts val="0"/>
              </a:spcAft>
              <a:buClr>
                <a:srgbClr val="F9F6EF"/>
              </a:buClr>
              <a:buSzPts val="4800"/>
              <a:buFont typeface="Barlow Condensed Medium"/>
              <a:buNone/>
              <a:defRPr sz="4800">
                <a:solidFill>
                  <a:srgbClr val="F9F6EF"/>
                </a:solidFill>
                <a:latin typeface="Barlow Condensed Medium"/>
                <a:ea typeface="Barlow Condensed Medium"/>
                <a:cs typeface="Barlow Condensed Medium"/>
                <a:sym typeface="Barlow Condensed Medium"/>
              </a:defRPr>
            </a:lvl1pPr>
            <a:lvl2pPr lvl="1">
              <a:spcBef>
                <a:spcPts val="0"/>
              </a:spcBef>
              <a:spcAft>
                <a:spcPts val="0"/>
              </a:spcAft>
              <a:buClr>
                <a:srgbClr val="F9F6EF"/>
              </a:buClr>
              <a:buSzPts val="4800"/>
              <a:buFont typeface="Barlow Condensed Medium"/>
              <a:buNone/>
              <a:defRPr sz="4800">
                <a:solidFill>
                  <a:srgbClr val="F9F6EF"/>
                </a:solidFill>
                <a:latin typeface="Barlow Condensed Medium"/>
                <a:ea typeface="Barlow Condensed Medium"/>
                <a:cs typeface="Barlow Condensed Medium"/>
                <a:sym typeface="Barlow Condensed Medium"/>
              </a:defRPr>
            </a:lvl2pPr>
            <a:lvl3pPr lvl="2">
              <a:spcBef>
                <a:spcPts val="0"/>
              </a:spcBef>
              <a:spcAft>
                <a:spcPts val="0"/>
              </a:spcAft>
              <a:buClr>
                <a:srgbClr val="F9F6EF"/>
              </a:buClr>
              <a:buSzPts val="4800"/>
              <a:buFont typeface="Barlow Condensed Medium"/>
              <a:buNone/>
              <a:defRPr sz="4800">
                <a:solidFill>
                  <a:srgbClr val="F9F6EF"/>
                </a:solidFill>
                <a:latin typeface="Barlow Condensed Medium"/>
                <a:ea typeface="Barlow Condensed Medium"/>
                <a:cs typeface="Barlow Condensed Medium"/>
                <a:sym typeface="Barlow Condensed Medium"/>
              </a:defRPr>
            </a:lvl3pPr>
            <a:lvl4pPr lvl="3">
              <a:spcBef>
                <a:spcPts val="0"/>
              </a:spcBef>
              <a:spcAft>
                <a:spcPts val="0"/>
              </a:spcAft>
              <a:buClr>
                <a:srgbClr val="F9F6EF"/>
              </a:buClr>
              <a:buSzPts val="4800"/>
              <a:buFont typeface="Barlow Condensed Medium"/>
              <a:buNone/>
              <a:defRPr sz="4800">
                <a:solidFill>
                  <a:srgbClr val="F9F6EF"/>
                </a:solidFill>
                <a:latin typeface="Barlow Condensed Medium"/>
                <a:ea typeface="Barlow Condensed Medium"/>
                <a:cs typeface="Barlow Condensed Medium"/>
                <a:sym typeface="Barlow Condensed Medium"/>
              </a:defRPr>
            </a:lvl4pPr>
            <a:lvl5pPr lvl="4">
              <a:spcBef>
                <a:spcPts val="0"/>
              </a:spcBef>
              <a:spcAft>
                <a:spcPts val="0"/>
              </a:spcAft>
              <a:buClr>
                <a:srgbClr val="F9F6EF"/>
              </a:buClr>
              <a:buSzPts val="4800"/>
              <a:buFont typeface="Barlow Condensed Medium"/>
              <a:buNone/>
              <a:defRPr sz="4800">
                <a:solidFill>
                  <a:srgbClr val="F9F6EF"/>
                </a:solidFill>
                <a:latin typeface="Barlow Condensed Medium"/>
                <a:ea typeface="Barlow Condensed Medium"/>
                <a:cs typeface="Barlow Condensed Medium"/>
                <a:sym typeface="Barlow Condensed Medium"/>
              </a:defRPr>
            </a:lvl5pPr>
            <a:lvl6pPr lvl="5">
              <a:spcBef>
                <a:spcPts val="0"/>
              </a:spcBef>
              <a:spcAft>
                <a:spcPts val="0"/>
              </a:spcAft>
              <a:buClr>
                <a:srgbClr val="F9F6EF"/>
              </a:buClr>
              <a:buSzPts val="4800"/>
              <a:buFont typeface="Barlow Condensed Medium"/>
              <a:buNone/>
              <a:defRPr sz="4800">
                <a:solidFill>
                  <a:srgbClr val="F9F6EF"/>
                </a:solidFill>
                <a:latin typeface="Barlow Condensed Medium"/>
                <a:ea typeface="Barlow Condensed Medium"/>
                <a:cs typeface="Barlow Condensed Medium"/>
                <a:sym typeface="Barlow Condensed Medium"/>
              </a:defRPr>
            </a:lvl6pPr>
            <a:lvl7pPr lvl="6">
              <a:spcBef>
                <a:spcPts val="0"/>
              </a:spcBef>
              <a:spcAft>
                <a:spcPts val="0"/>
              </a:spcAft>
              <a:buClr>
                <a:srgbClr val="F9F6EF"/>
              </a:buClr>
              <a:buSzPts val="4800"/>
              <a:buFont typeface="Barlow Condensed Medium"/>
              <a:buNone/>
              <a:defRPr sz="4800">
                <a:solidFill>
                  <a:srgbClr val="F9F6EF"/>
                </a:solidFill>
                <a:latin typeface="Barlow Condensed Medium"/>
                <a:ea typeface="Barlow Condensed Medium"/>
                <a:cs typeface="Barlow Condensed Medium"/>
                <a:sym typeface="Barlow Condensed Medium"/>
              </a:defRPr>
            </a:lvl7pPr>
            <a:lvl8pPr lvl="7">
              <a:spcBef>
                <a:spcPts val="0"/>
              </a:spcBef>
              <a:spcAft>
                <a:spcPts val="0"/>
              </a:spcAft>
              <a:buClr>
                <a:srgbClr val="F9F6EF"/>
              </a:buClr>
              <a:buSzPts val="4800"/>
              <a:buFont typeface="Barlow Condensed Medium"/>
              <a:buNone/>
              <a:defRPr sz="4800">
                <a:solidFill>
                  <a:srgbClr val="F9F6EF"/>
                </a:solidFill>
                <a:latin typeface="Barlow Condensed Medium"/>
                <a:ea typeface="Barlow Condensed Medium"/>
                <a:cs typeface="Barlow Condensed Medium"/>
                <a:sym typeface="Barlow Condensed Medium"/>
              </a:defRPr>
            </a:lvl8pPr>
            <a:lvl9pPr lvl="8">
              <a:spcBef>
                <a:spcPts val="0"/>
              </a:spcBef>
              <a:spcAft>
                <a:spcPts val="0"/>
              </a:spcAft>
              <a:buClr>
                <a:srgbClr val="F9F6EF"/>
              </a:buClr>
              <a:buSzPts val="4800"/>
              <a:buFont typeface="Barlow Condensed Medium"/>
              <a:buNone/>
              <a:defRPr sz="4800">
                <a:solidFill>
                  <a:srgbClr val="F9F6EF"/>
                </a:solidFill>
                <a:latin typeface="Barlow Condensed Medium"/>
                <a:ea typeface="Barlow Condensed Medium"/>
                <a:cs typeface="Barlow Condensed Medium"/>
                <a:sym typeface="Barlow Condensed Medium"/>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2" name="Shape 72"/>
        <p:cNvGrpSpPr/>
        <p:nvPr/>
      </p:nvGrpSpPr>
      <p:grpSpPr>
        <a:xfrm>
          <a:off x="0" y="0"/>
          <a:ext cx="0" cy="0"/>
          <a:chOff x="0" y="0"/>
          <a:chExt cx="0" cy="0"/>
        </a:xfrm>
      </p:grpSpPr>
      <p:sp>
        <p:nvSpPr>
          <p:cNvPr id="73" name="Google Shape;7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74" name="Google Shape;74;p10"/>
          <p:cNvSpPr txBox="1"/>
          <p:nvPr>
            <p:ph type="title"/>
          </p:nvPr>
        </p:nvSpPr>
        <p:spPr>
          <a:xfrm>
            <a:off x="342000" y="252000"/>
            <a:ext cx="8460000" cy="576000"/>
          </a:xfrm>
          <a:prstGeom prst="rect">
            <a:avLst/>
          </a:prstGeom>
        </p:spPr>
        <p:txBody>
          <a:bodyPr anchorCtr="0" anchor="ctr" bIns="91425" lIns="91425" spcFirstLastPara="1" rIns="91425" wrap="square" tIns="91425">
            <a:noAutofit/>
          </a:bodyPr>
          <a:lstStyle>
            <a:lvl1pPr lvl="0" algn="ctr">
              <a:spcBef>
                <a:spcPts val="0"/>
              </a:spcBef>
              <a:spcAft>
                <a:spcPts val="0"/>
              </a:spcAft>
              <a:buNone/>
              <a:defRPr sz="3600">
                <a:latin typeface="Barlow Condensed Medium"/>
                <a:ea typeface="Barlow Condensed Medium"/>
                <a:cs typeface="Barlow Condensed Medium"/>
                <a:sym typeface="Barlow Condensed Medium"/>
              </a:defRPr>
            </a:lvl1pPr>
            <a:lvl2pPr lvl="1" algn="ctr">
              <a:spcBef>
                <a:spcPts val="0"/>
              </a:spcBef>
              <a:spcAft>
                <a:spcPts val="0"/>
              </a:spcAft>
              <a:buNone/>
              <a:defRPr sz="3600">
                <a:latin typeface="Barlow Condensed Medium"/>
                <a:ea typeface="Barlow Condensed Medium"/>
                <a:cs typeface="Barlow Condensed Medium"/>
                <a:sym typeface="Barlow Condensed Medium"/>
              </a:defRPr>
            </a:lvl2pPr>
            <a:lvl3pPr lvl="2" algn="ctr">
              <a:spcBef>
                <a:spcPts val="0"/>
              </a:spcBef>
              <a:spcAft>
                <a:spcPts val="0"/>
              </a:spcAft>
              <a:buNone/>
              <a:defRPr sz="3600">
                <a:latin typeface="Barlow Condensed Medium"/>
                <a:ea typeface="Barlow Condensed Medium"/>
                <a:cs typeface="Barlow Condensed Medium"/>
                <a:sym typeface="Barlow Condensed Medium"/>
              </a:defRPr>
            </a:lvl3pPr>
            <a:lvl4pPr lvl="3" algn="ctr">
              <a:spcBef>
                <a:spcPts val="0"/>
              </a:spcBef>
              <a:spcAft>
                <a:spcPts val="0"/>
              </a:spcAft>
              <a:buNone/>
              <a:defRPr sz="3600">
                <a:latin typeface="Barlow Condensed Medium"/>
                <a:ea typeface="Barlow Condensed Medium"/>
                <a:cs typeface="Barlow Condensed Medium"/>
                <a:sym typeface="Barlow Condensed Medium"/>
              </a:defRPr>
            </a:lvl4pPr>
            <a:lvl5pPr lvl="4" algn="ctr">
              <a:spcBef>
                <a:spcPts val="0"/>
              </a:spcBef>
              <a:spcAft>
                <a:spcPts val="0"/>
              </a:spcAft>
              <a:buNone/>
              <a:defRPr sz="3600">
                <a:latin typeface="Barlow Condensed Medium"/>
                <a:ea typeface="Barlow Condensed Medium"/>
                <a:cs typeface="Barlow Condensed Medium"/>
                <a:sym typeface="Barlow Condensed Medium"/>
              </a:defRPr>
            </a:lvl5pPr>
            <a:lvl6pPr lvl="5" algn="ctr">
              <a:spcBef>
                <a:spcPts val="0"/>
              </a:spcBef>
              <a:spcAft>
                <a:spcPts val="0"/>
              </a:spcAft>
              <a:buNone/>
              <a:defRPr sz="3600">
                <a:latin typeface="Barlow Condensed Medium"/>
                <a:ea typeface="Barlow Condensed Medium"/>
                <a:cs typeface="Barlow Condensed Medium"/>
                <a:sym typeface="Barlow Condensed Medium"/>
              </a:defRPr>
            </a:lvl6pPr>
            <a:lvl7pPr lvl="6" algn="ctr">
              <a:spcBef>
                <a:spcPts val="0"/>
              </a:spcBef>
              <a:spcAft>
                <a:spcPts val="0"/>
              </a:spcAft>
              <a:buNone/>
              <a:defRPr sz="3600">
                <a:latin typeface="Barlow Condensed Medium"/>
                <a:ea typeface="Barlow Condensed Medium"/>
                <a:cs typeface="Barlow Condensed Medium"/>
                <a:sym typeface="Barlow Condensed Medium"/>
              </a:defRPr>
            </a:lvl7pPr>
            <a:lvl8pPr lvl="7" algn="ctr">
              <a:spcBef>
                <a:spcPts val="0"/>
              </a:spcBef>
              <a:spcAft>
                <a:spcPts val="0"/>
              </a:spcAft>
              <a:buNone/>
              <a:defRPr sz="3600">
                <a:latin typeface="Barlow Condensed Medium"/>
                <a:ea typeface="Barlow Condensed Medium"/>
                <a:cs typeface="Barlow Condensed Medium"/>
                <a:sym typeface="Barlow Condensed Medium"/>
              </a:defRPr>
            </a:lvl8pPr>
            <a:lvl9pPr lvl="8" algn="ctr">
              <a:spcBef>
                <a:spcPts val="0"/>
              </a:spcBef>
              <a:spcAft>
                <a:spcPts val="0"/>
              </a:spcAft>
              <a:buNone/>
              <a:defRPr sz="3600">
                <a:latin typeface="Barlow Condensed Medium"/>
                <a:ea typeface="Barlow Condensed Medium"/>
                <a:cs typeface="Barlow Condensed Medium"/>
                <a:sym typeface="Barlow Condensed Medium"/>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F9F6E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252525"/>
              </a:buClr>
              <a:buSzPts val="2800"/>
              <a:buFont typeface="Barlow Condensed"/>
              <a:buNone/>
              <a:defRPr sz="2800">
                <a:solidFill>
                  <a:srgbClr val="252525"/>
                </a:solidFill>
                <a:latin typeface="Barlow Condensed"/>
                <a:ea typeface="Barlow Condensed"/>
                <a:cs typeface="Barlow Condensed"/>
                <a:sym typeface="Barlow Condensed"/>
              </a:defRPr>
            </a:lvl1pPr>
            <a:lvl2pPr lvl="1">
              <a:spcBef>
                <a:spcPts val="0"/>
              </a:spcBef>
              <a:spcAft>
                <a:spcPts val="0"/>
              </a:spcAft>
              <a:buClr>
                <a:srgbClr val="252525"/>
              </a:buClr>
              <a:buSzPts val="2800"/>
              <a:buFont typeface="Barlow Condensed"/>
              <a:buNone/>
              <a:defRPr sz="2800">
                <a:solidFill>
                  <a:srgbClr val="252525"/>
                </a:solidFill>
                <a:latin typeface="Barlow Condensed"/>
                <a:ea typeface="Barlow Condensed"/>
                <a:cs typeface="Barlow Condensed"/>
                <a:sym typeface="Barlow Condensed"/>
              </a:defRPr>
            </a:lvl2pPr>
            <a:lvl3pPr lvl="2">
              <a:spcBef>
                <a:spcPts val="0"/>
              </a:spcBef>
              <a:spcAft>
                <a:spcPts val="0"/>
              </a:spcAft>
              <a:buClr>
                <a:srgbClr val="252525"/>
              </a:buClr>
              <a:buSzPts val="2800"/>
              <a:buFont typeface="Barlow Condensed"/>
              <a:buNone/>
              <a:defRPr sz="2800">
                <a:solidFill>
                  <a:srgbClr val="252525"/>
                </a:solidFill>
                <a:latin typeface="Barlow Condensed"/>
                <a:ea typeface="Barlow Condensed"/>
                <a:cs typeface="Barlow Condensed"/>
                <a:sym typeface="Barlow Condensed"/>
              </a:defRPr>
            </a:lvl3pPr>
            <a:lvl4pPr lvl="3">
              <a:spcBef>
                <a:spcPts val="0"/>
              </a:spcBef>
              <a:spcAft>
                <a:spcPts val="0"/>
              </a:spcAft>
              <a:buClr>
                <a:srgbClr val="252525"/>
              </a:buClr>
              <a:buSzPts val="2800"/>
              <a:buFont typeface="Barlow Condensed"/>
              <a:buNone/>
              <a:defRPr sz="2800">
                <a:solidFill>
                  <a:srgbClr val="252525"/>
                </a:solidFill>
                <a:latin typeface="Barlow Condensed"/>
                <a:ea typeface="Barlow Condensed"/>
                <a:cs typeface="Barlow Condensed"/>
                <a:sym typeface="Barlow Condensed"/>
              </a:defRPr>
            </a:lvl4pPr>
            <a:lvl5pPr lvl="4">
              <a:spcBef>
                <a:spcPts val="0"/>
              </a:spcBef>
              <a:spcAft>
                <a:spcPts val="0"/>
              </a:spcAft>
              <a:buClr>
                <a:srgbClr val="252525"/>
              </a:buClr>
              <a:buSzPts val="2800"/>
              <a:buFont typeface="Barlow Condensed"/>
              <a:buNone/>
              <a:defRPr sz="2800">
                <a:solidFill>
                  <a:srgbClr val="252525"/>
                </a:solidFill>
                <a:latin typeface="Barlow Condensed"/>
                <a:ea typeface="Barlow Condensed"/>
                <a:cs typeface="Barlow Condensed"/>
                <a:sym typeface="Barlow Condensed"/>
              </a:defRPr>
            </a:lvl5pPr>
            <a:lvl6pPr lvl="5">
              <a:spcBef>
                <a:spcPts val="0"/>
              </a:spcBef>
              <a:spcAft>
                <a:spcPts val="0"/>
              </a:spcAft>
              <a:buClr>
                <a:srgbClr val="252525"/>
              </a:buClr>
              <a:buSzPts val="2800"/>
              <a:buFont typeface="Barlow Condensed"/>
              <a:buNone/>
              <a:defRPr sz="2800">
                <a:solidFill>
                  <a:srgbClr val="252525"/>
                </a:solidFill>
                <a:latin typeface="Barlow Condensed"/>
                <a:ea typeface="Barlow Condensed"/>
                <a:cs typeface="Barlow Condensed"/>
                <a:sym typeface="Barlow Condensed"/>
              </a:defRPr>
            </a:lvl6pPr>
            <a:lvl7pPr lvl="6">
              <a:spcBef>
                <a:spcPts val="0"/>
              </a:spcBef>
              <a:spcAft>
                <a:spcPts val="0"/>
              </a:spcAft>
              <a:buClr>
                <a:srgbClr val="252525"/>
              </a:buClr>
              <a:buSzPts val="2800"/>
              <a:buFont typeface="Barlow Condensed"/>
              <a:buNone/>
              <a:defRPr sz="2800">
                <a:solidFill>
                  <a:srgbClr val="252525"/>
                </a:solidFill>
                <a:latin typeface="Barlow Condensed"/>
                <a:ea typeface="Barlow Condensed"/>
                <a:cs typeface="Barlow Condensed"/>
                <a:sym typeface="Barlow Condensed"/>
              </a:defRPr>
            </a:lvl7pPr>
            <a:lvl8pPr lvl="7">
              <a:spcBef>
                <a:spcPts val="0"/>
              </a:spcBef>
              <a:spcAft>
                <a:spcPts val="0"/>
              </a:spcAft>
              <a:buClr>
                <a:srgbClr val="252525"/>
              </a:buClr>
              <a:buSzPts val="2800"/>
              <a:buFont typeface="Barlow Condensed"/>
              <a:buNone/>
              <a:defRPr sz="2800">
                <a:solidFill>
                  <a:srgbClr val="252525"/>
                </a:solidFill>
                <a:latin typeface="Barlow Condensed"/>
                <a:ea typeface="Barlow Condensed"/>
                <a:cs typeface="Barlow Condensed"/>
                <a:sym typeface="Barlow Condensed"/>
              </a:defRPr>
            </a:lvl8pPr>
            <a:lvl9pPr lvl="8">
              <a:spcBef>
                <a:spcPts val="0"/>
              </a:spcBef>
              <a:spcAft>
                <a:spcPts val="0"/>
              </a:spcAft>
              <a:buClr>
                <a:srgbClr val="252525"/>
              </a:buClr>
              <a:buSzPts val="2800"/>
              <a:buFont typeface="Barlow Condensed"/>
              <a:buNone/>
              <a:defRPr sz="2800">
                <a:solidFill>
                  <a:srgbClr val="252525"/>
                </a:solidFill>
                <a:latin typeface="Barlow Condensed"/>
                <a:ea typeface="Barlow Condensed"/>
                <a:cs typeface="Barlow Condensed"/>
                <a:sym typeface="Barlow Condense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252525"/>
              </a:buClr>
              <a:buSzPts val="1800"/>
              <a:buFont typeface="Barlow Condensed"/>
              <a:buChar char="●"/>
              <a:defRPr sz="1800">
                <a:solidFill>
                  <a:srgbClr val="252525"/>
                </a:solidFill>
                <a:latin typeface="Barlow Condensed"/>
                <a:ea typeface="Barlow Condensed"/>
                <a:cs typeface="Barlow Condensed"/>
                <a:sym typeface="Barlow Condensed"/>
              </a:defRPr>
            </a:lvl1pPr>
            <a:lvl2pPr indent="-317500" lvl="1" marL="914400">
              <a:lnSpc>
                <a:spcPct val="115000"/>
              </a:lnSpc>
              <a:spcBef>
                <a:spcPts val="1600"/>
              </a:spcBef>
              <a:spcAft>
                <a:spcPts val="0"/>
              </a:spcAft>
              <a:buClr>
                <a:srgbClr val="252525"/>
              </a:buClr>
              <a:buSzPts val="1400"/>
              <a:buFont typeface="Barlow Condensed"/>
              <a:buChar char="○"/>
              <a:defRPr>
                <a:solidFill>
                  <a:srgbClr val="252525"/>
                </a:solidFill>
                <a:latin typeface="Barlow Condensed"/>
                <a:ea typeface="Barlow Condensed"/>
                <a:cs typeface="Barlow Condensed"/>
                <a:sym typeface="Barlow Condensed"/>
              </a:defRPr>
            </a:lvl2pPr>
            <a:lvl3pPr indent="-317500" lvl="2" marL="1371600">
              <a:lnSpc>
                <a:spcPct val="115000"/>
              </a:lnSpc>
              <a:spcBef>
                <a:spcPts val="1600"/>
              </a:spcBef>
              <a:spcAft>
                <a:spcPts val="0"/>
              </a:spcAft>
              <a:buClr>
                <a:srgbClr val="252525"/>
              </a:buClr>
              <a:buSzPts val="1400"/>
              <a:buFont typeface="Barlow Condensed"/>
              <a:buChar char="■"/>
              <a:defRPr>
                <a:solidFill>
                  <a:srgbClr val="252525"/>
                </a:solidFill>
                <a:latin typeface="Barlow Condensed"/>
                <a:ea typeface="Barlow Condensed"/>
                <a:cs typeface="Barlow Condensed"/>
                <a:sym typeface="Barlow Condensed"/>
              </a:defRPr>
            </a:lvl3pPr>
            <a:lvl4pPr indent="-317500" lvl="3" marL="1828800">
              <a:lnSpc>
                <a:spcPct val="115000"/>
              </a:lnSpc>
              <a:spcBef>
                <a:spcPts val="1600"/>
              </a:spcBef>
              <a:spcAft>
                <a:spcPts val="0"/>
              </a:spcAft>
              <a:buClr>
                <a:srgbClr val="252525"/>
              </a:buClr>
              <a:buSzPts val="1400"/>
              <a:buFont typeface="Barlow Condensed"/>
              <a:buChar char="●"/>
              <a:defRPr>
                <a:solidFill>
                  <a:srgbClr val="252525"/>
                </a:solidFill>
                <a:latin typeface="Barlow Condensed"/>
                <a:ea typeface="Barlow Condensed"/>
                <a:cs typeface="Barlow Condensed"/>
                <a:sym typeface="Barlow Condensed"/>
              </a:defRPr>
            </a:lvl4pPr>
            <a:lvl5pPr indent="-317500" lvl="4" marL="2286000">
              <a:lnSpc>
                <a:spcPct val="115000"/>
              </a:lnSpc>
              <a:spcBef>
                <a:spcPts val="1600"/>
              </a:spcBef>
              <a:spcAft>
                <a:spcPts val="0"/>
              </a:spcAft>
              <a:buClr>
                <a:srgbClr val="252525"/>
              </a:buClr>
              <a:buSzPts val="1400"/>
              <a:buFont typeface="Barlow Condensed"/>
              <a:buChar char="○"/>
              <a:defRPr>
                <a:solidFill>
                  <a:srgbClr val="252525"/>
                </a:solidFill>
                <a:latin typeface="Barlow Condensed"/>
                <a:ea typeface="Barlow Condensed"/>
                <a:cs typeface="Barlow Condensed"/>
                <a:sym typeface="Barlow Condensed"/>
              </a:defRPr>
            </a:lvl5pPr>
            <a:lvl6pPr indent="-317500" lvl="5" marL="2743200">
              <a:lnSpc>
                <a:spcPct val="115000"/>
              </a:lnSpc>
              <a:spcBef>
                <a:spcPts val="1600"/>
              </a:spcBef>
              <a:spcAft>
                <a:spcPts val="0"/>
              </a:spcAft>
              <a:buClr>
                <a:srgbClr val="252525"/>
              </a:buClr>
              <a:buSzPts val="1400"/>
              <a:buFont typeface="Barlow Condensed"/>
              <a:buChar char="■"/>
              <a:defRPr>
                <a:solidFill>
                  <a:srgbClr val="252525"/>
                </a:solidFill>
                <a:latin typeface="Barlow Condensed"/>
                <a:ea typeface="Barlow Condensed"/>
                <a:cs typeface="Barlow Condensed"/>
                <a:sym typeface="Barlow Condensed"/>
              </a:defRPr>
            </a:lvl6pPr>
            <a:lvl7pPr indent="-317500" lvl="6" marL="3200400">
              <a:lnSpc>
                <a:spcPct val="115000"/>
              </a:lnSpc>
              <a:spcBef>
                <a:spcPts val="1600"/>
              </a:spcBef>
              <a:spcAft>
                <a:spcPts val="0"/>
              </a:spcAft>
              <a:buClr>
                <a:srgbClr val="252525"/>
              </a:buClr>
              <a:buSzPts val="1400"/>
              <a:buFont typeface="Barlow Condensed"/>
              <a:buChar char="●"/>
              <a:defRPr>
                <a:solidFill>
                  <a:srgbClr val="252525"/>
                </a:solidFill>
                <a:latin typeface="Barlow Condensed"/>
                <a:ea typeface="Barlow Condensed"/>
                <a:cs typeface="Barlow Condensed"/>
                <a:sym typeface="Barlow Condensed"/>
              </a:defRPr>
            </a:lvl7pPr>
            <a:lvl8pPr indent="-317500" lvl="7" marL="3657600">
              <a:lnSpc>
                <a:spcPct val="115000"/>
              </a:lnSpc>
              <a:spcBef>
                <a:spcPts val="1600"/>
              </a:spcBef>
              <a:spcAft>
                <a:spcPts val="0"/>
              </a:spcAft>
              <a:buClr>
                <a:srgbClr val="252525"/>
              </a:buClr>
              <a:buSzPts val="1400"/>
              <a:buFont typeface="Barlow Condensed"/>
              <a:buChar char="○"/>
              <a:defRPr>
                <a:solidFill>
                  <a:srgbClr val="252525"/>
                </a:solidFill>
                <a:latin typeface="Barlow Condensed"/>
                <a:ea typeface="Barlow Condensed"/>
                <a:cs typeface="Barlow Condensed"/>
                <a:sym typeface="Barlow Condensed"/>
              </a:defRPr>
            </a:lvl8pPr>
            <a:lvl9pPr indent="-317500" lvl="8" marL="4114800">
              <a:lnSpc>
                <a:spcPct val="115000"/>
              </a:lnSpc>
              <a:spcBef>
                <a:spcPts val="1600"/>
              </a:spcBef>
              <a:spcAft>
                <a:spcPts val="1600"/>
              </a:spcAft>
              <a:buClr>
                <a:srgbClr val="252525"/>
              </a:buClr>
              <a:buSzPts val="1400"/>
              <a:buFont typeface="Barlow Condensed"/>
              <a:buChar char="■"/>
              <a:defRPr>
                <a:solidFill>
                  <a:srgbClr val="252525"/>
                </a:solidFill>
                <a:latin typeface="Barlow Condensed"/>
                <a:ea typeface="Barlow Condensed"/>
                <a:cs typeface="Barlow Condensed"/>
                <a:sym typeface="Barlow Condensed"/>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6.png"/><Relationship Id="rId5"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0.jpg"/><Relationship Id="rId4" Type="http://schemas.openxmlformats.org/officeDocument/2006/relationships/hyperlink" Target="https://slidesmania.co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8" name="Shape 78"/>
        <p:cNvGrpSpPr/>
        <p:nvPr/>
      </p:nvGrpSpPr>
      <p:grpSpPr>
        <a:xfrm>
          <a:off x="0" y="0"/>
          <a:ext cx="0" cy="0"/>
          <a:chOff x="0" y="0"/>
          <a:chExt cx="0" cy="0"/>
        </a:xfrm>
      </p:grpSpPr>
      <p:sp>
        <p:nvSpPr>
          <p:cNvPr id="79" name="Google Shape;79;p11"/>
          <p:cNvSpPr txBox="1"/>
          <p:nvPr>
            <p:ph type="title"/>
          </p:nvPr>
        </p:nvSpPr>
        <p:spPr>
          <a:xfrm>
            <a:off x="1118750" y="2768150"/>
            <a:ext cx="32769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TO FLIP OR NOT TO FLIP</a:t>
            </a:r>
            <a:endParaRPr/>
          </a:p>
        </p:txBody>
      </p:sp>
      <p:sp>
        <p:nvSpPr>
          <p:cNvPr id="80" name="Google Shape;80;p11"/>
          <p:cNvSpPr txBox="1"/>
          <p:nvPr/>
        </p:nvSpPr>
        <p:spPr>
          <a:xfrm>
            <a:off x="3961725" y="2801150"/>
            <a:ext cx="1808400" cy="506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800">
                <a:solidFill>
                  <a:srgbClr val="FFFFFF"/>
                </a:solidFill>
                <a:latin typeface="Barlow Condensed"/>
                <a:ea typeface="Barlow Condensed"/>
                <a:cs typeface="Barlow Condensed"/>
                <a:sym typeface="Barlow Condensed"/>
              </a:rPr>
              <a:t>An investigation of Sorting by Prefix Reversals through the Pancake Problem</a:t>
            </a:r>
            <a:endParaRPr sz="1800">
              <a:solidFill>
                <a:srgbClr val="FFFFFF"/>
              </a:solidFill>
              <a:latin typeface="Barlow Condensed"/>
              <a:ea typeface="Barlow Condensed"/>
              <a:cs typeface="Barlow Condensed"/>
              <a:sym typeface="Barlow Condensed"/>
            </a:endParaRPr>
          </a:p>
        </p:txBody>
      </p:sp>
      <p:cxnSp>
        <p:nvCxnSpPr>
          <p:cNvPr id="81" name="Google Shape;81;p11"/>
          <p:cNvCxnSpPr/>
          <p:nvPr/>
        </p:nvCxnSpPr>
        <p:spPr>
          <a:xfrm>
            <a:off x="3881000" y="1865700"/>
            <a:ext cx="9300" cy="1412100"/>
          </a:xfrm>
          <a:prstGeom prst="straightConnector1">
            <a:avLst/>
          </a:prstGeom>
          <a:noFill/>
          <a:ln cap="flat" cmpd="sng" w="28575">
            <a:solidFill>
              <a:srgbClr val="FFFFFF"/>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0"/>
          <p:cNvSpPr txBox="1"/>
          <p:nvPr>
            <p:ph type="title"/>
          </p:nvPr>
        </p:nvSpPr>
        <p:spPr>
          <a:xfrm>
            <a:off x="342000" y="252000"/>
            <a:ext cx="8460000" cy="57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Roulette Wheel Selection</a:t>
            </a:r>
            <a:endParaRPr/>
          </a:p>
        </p:txBody>
      </p:sp>
      <p:grpSp>
        <p:nvGrpSpPr>
          <p:cNvPr id="159" name="Google Shape;159;p20"/>
          <p:cNvGrpSpPr/>
          <p:nvPr/>
        </p:nvGrpSpPr>
        <p:grpSpPr>
          <a:xfrm>
            <a:off x="2597063" y="905088"/>
            <a:ext cx="3814835" cy="3790597"/>
            <a:chOff x="2662213" y="676344"/>
            <a:chExt cx="3814835" cy="3790597"/>
          </a:xfrm>
        </p:grpSpPr>
        <p:sp>
          <p:nvSpPr>
            <p:cNvPr id="160" name="Google Shape;160;p20"/>
            <p:cNvSpPr/>
            <p:nvPr/>
          </p:nvSpPr>
          <p:spPr>
            <a:xfrm rot="3600185">
              <a:off x="3169983" y="1184511"/>
              <a:ext cx="2774659" cy="2774659"/>
            </a:xfrm>
            <a:prstGeom prst="blockArc">
              <a:avLst>
                <a:gd fmla="val 12622480" name="adj1"/>
                <a:gd fmla="val 19781569" name="adj2"/>
                <a:gd fmla="val 20773" name="adj3"/>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0"/>
            <p:cNvSpPr/>
            <p:nvPr/>
          </p:nvSpPr>
          <p:spPr>
            <a:xfrm rot="10800000">
              <a:off x="3183490" y="1163229"/>
              <a:ext cx="2774700" cy="2774700"/>
            </a:xfrm>
            <a:prstGeom prst="blockArc">
              <a:avLst>
                <a:gd fmla="val 12622480" name="adj1"/>
                <a:gd fmla="val 19662822" name="adj2"/>
                <a:gd fmla="val 20729" name="adj3"/>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0"/>
            <p:cNvSpPr/>
            <p:nvPr/>
          </p:nvSpPr>
          <p:spPr>
            <a:xfrm rot="-3600185">
              <a:off x="3194618" y="1184114"/>
              <a:ext cx="2774659" cy="2774659"/>
            </a:xfrm>
            <a:prstGeom prst="blockArc">
              <a:avLst>
                <a:gd fmla="val 12622480" name="adj1"/>
                <a:gd fmla="val 19703271" name="adj2"/>
                <a:gd fmla="val 20851" name="adj3"/>
              </a:avLst>
            </a:prstGeom>
            <a:solidFill>
              <a:srgbClr val="EEB6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 name="Google Shape;163;p20"/>
            <p:cNvGrpSpPr/>
            <p:nvPr/>
          </p:nvGrpSpPr>
          <p:grpSpPr>
            <a:xfrm rot="-7200165">
              <a:off x="3337679" y="2826785"/>
              <a:ext cx="585011" cy="585536"/>
              <a:chOff x="1967628" y="812211"/>
              <a:chExt cx="588000" cy="588000"/>
            </a:xfrm>
          </p:grpSpPr>
          <p:sp>
            <p:nvSpPr>
              <p:cNvPr id="164" name="Google Shape;164;p20"/>
              <p:cNvSpPr/>
              <p:nvPr/>
            </p:nvSpPr>
            <p:spPr>
              <a:xfrm rot="39023">
                <a:off x="1970909" y="815492"/>
                <a:ext cx="581437" cy="581437"/>
              </a:xfrm>
              <a:prstGeom prst="pie">
                <a:avLst>
                  <a:gd fmla="val 6190354" name="adj1"/>
                  <a:gd fmla="val 14996165" name="adj2"/>
                </a:avLst>
              </a:prstGeom>
              <a:solidFill>
                <a:srgbClr val="EEB64E"/>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0"/>
              <p:cNvSpPr/>
              <p:nvPr/>
            </p:nvSpPr>
            <p:spPr>
              <a:xfrm rot="10800000">
                <a:off x="1970875" y="815525"/>
                <a:ext cx="581400" cy="581400"/>
              </a:xfrm>
              <a:prstGeom prst="pie">
                <a:avLst>
                  <a:gd fmla="val 4028252" name="adj1"/>
                  <a:gd fmla="val 17183677" name="adj2"/>
                </a:avLst>
              </a:prstGeom>
              <a:solidFill>
                <a:srgbClr val="EEB6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 name="Google Shape;166;p20"/>
            <p:cNvGrpSpPr/>
            <p:nvPr/>
          </p:nvGrpSpPr>
          <p:grpSpPr>
            <a:xfrm>
              <a:off x="4264097" y="1180331"/>
              <a:ext cx="585001" cy="585530"/>
              <a:chOff x="1970048" y="811613"/>
              <a:chExt cx="588000" cy="588000"/>
            </a:xfrm>
          </p:grpSpPr>
          <p:sp>
            <p:nvSpPr>
              <p:cNvPr id="167" name="Google Shape;167;p20"/>
              <p:cNvSpPr/>
              <p:nvPr/>
            </p:nvSpPr>
            <p:spPr>
              <a:xfrm rot="39023">
                <a:off x="1973329" y="814894"/>
                <a:ext cx="581437" cy="581437"/>
              </a:xfrm>
              <a:prstGeom prst="pie">
                <a:avLst>
                  <a:gd fmla="val 6190354" name="adj1"/>
                  <a:gd fmla="val 14996165" name="adj2"/>
                </a:avLst>
              </a:prstGeom>
              <a:solidFill>
                <a:srgbClr val="F1C232"/>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0"/>
              <p:cNvSpPr/>
              <p:nvPr/>
            </p:nvSpPr>
            <p:spPr>
              <a:xfrm rot="10800000">
                <a:off x="1973295" y="814927"/>
                <a:ext cx="581400" cy="581400"/>
              </a:xfrm>
              <a:prstGeom prst="pie">
                <a:avLst>
                  <a:gd fmla="val 4028252" name="adj1"/>
                  <a:gd fmla="val 17183677" name="adj2"/>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20"/>
            <p:cNvGrpSpPr/>
            <p:nvPr/>
          </p:nvGrpSpPr>
          <p:grpSpPr>
            <a:xfrm rot="7200165">
              <a:off x="5229930" y="2804716"/>
              <a:ext cx="585011" cy="585536"/>
              <a:chOff x="1977085" y="811649"/>
              <a:chExt cx="588000" cy="588000"/>
            </a:xfrm>
          </p:grpSpPr>
          <p:sp>
            <p:nvSpPr>
              <p:cNvPr id="170" name="Google Shape;170;p20"/>
              <p:cNvSpPr/>
              <p:nvPr/>
            </p:nvSpPr>
            <p:spPr>
              <a:xfrm rot="39023">
                <a:off x="1980366" y="814930"/>
                <a:ext cx="581437" cy="581437"/>
              </a:xfrm>
              <a:prstGeom prst="pie">
                <a:avLst>
                  <a:gd fmla="val 6190354" name="adj1"/>
                  <a:gd fmla="val 14996165" name="adj2"/>
                </a:avLst>
              </a:prstGeom>
              <a:solidFill>
                <a:srgbClr val="FFE599"/>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0"/>
              <p:cNvSpPr/>
              <p:nvPr/>
            </p:nvSpPr>
            <p:spPr>
              <a:xfrm rot="10800000">
                <a:off x="1980332" y="814963"/>
                <a:ext cx="581400" cy="581400"/>
              </a:xfrm>
              <a:prstGeom prst="pie">
                <a:avLst>
                  <a:gd fmla="val 4028252" name="adj1"/>
                  <a:gd fmla="val 17183677" name="adj2"/>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 name="Google Shape;172;p20"/>
            <p:cNvSpPr txBox="1"/>
            <p:nvPr/>
          </p:nvSpPr>
          <p:spPr>
            <a:xfrm>
              <a:off x="3375648" y="2963640"/>
              <a:ext cx="509100" cy="26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rgbClr val="252525"/>
                  </a:solidFill>
                  <a:latin typeface="Roboto"/>
                  <a:ea typeface="Roboto"/>
                  <a:cs typeface="Roboto"/>
                  <a:sym typeface="Roboto"/>
                </a:rPr>
                <a:t> </a:t>
              </a:r>
              <a:endParaRPr b="1" sz="1600">
                <a:solidFill>
                  <a:srgbClr val="252525"/>
                </a:solidFill>
                <a:latin typeface="Roboto"/>
                <a:ea typeface="Roboto"/>
                <a:cs typeface="Roboto"/>
                <a:sym typeface="Roboto"/>
              </a:endParaRPr>
            </a:p>
          </p:txBody>
        </p:sp>
      </p:grpSp>
      <p:sp>
        <p:nvSpPr>
          <p:cNvPr id="173" name="Google Shape;173;p20"/>
          <p:cNvSpPr txBox="1"/>
          <p:nvPr/>
        </p:nvSpPr>
        <p:spPr>
          <a:xfrm>
            <a:off x="615750" y="2026225"/>
            <a:ext cx="2511000" cy="2061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Barlow Condensed"/>
              <a:buChar char="●"/>
            </a:pPr>
            <a:r>
              <a:rPr lang="en-GB">
                <a:latin typeface="Barlow Condensed"/>
                <a:ea typeface="Barlow Condensed"/>
                <a:cs typeface="Barlow Condensed"/>
                <a:sym typeface="Barlow Condensed"/>
              </a:rPr>
              <a:t>Used to find parents for crossover and mutation operators</a:t>
            </a:r>
            <a:endParaRPr>
              <a:latin typeface="Barlow Condensed"/>
              <a:ea typeface="Barlow Condensed"/>
              <a:cs typeface="Barlow Condensed"/>
              <a:sym typeface="Barlow Condensed"/>
            </a:endParaRPr>
          </a:p>
          <a:p>
            <a:pPr indent="-317500" lvl="0" marL="457200" rtl="0" algn="l">
              <a:spcBef>
                <a:spcPts val="0"/>
              </a:spcBef>
              <a:spcAft>
                <a:spcPts val="0"/>
              </a:spcAft>
              <a:buSzPts val="1400"/>
              <a:buFont typeface="Barlow Condensed"/>
              <a:buChar char="●"/>
            </a:pPr>
            <a:r>
              <a:rPr lang="en-GB">
                <a:latin typeface="Barlow Condensed"/>
                <a:ea typeface="Barlow Condensed"/>
                <a:cs typeface="Barlow Condensed"/>
                <a:sym typeface="Barlow Condensed"/>
              </a:rPr>
              <a:t>Cost of each </a:t>
            </a:r>
            <a:r>
              <a:rPr lang="en-GB">
                <a:latin typeface="Barlow Condensed"/>
                <a:ea typeface="Barlow Condensed"/>
                <a:cs typeface="Barlow Condensed"/>
                <a:sym typeface="Barlow Condensed"/>
              </a:rPr>
              <a:t>chromosome</a:t>
            </a:r>
            <a:r>
              <a:rPr lang="en-GB">
                <a:latin typeface="Barlow Condensed"/>
                <a:ea typeface="Barlow Condensed"/>
                <a:cs typeface="Barlow Condensed"/>
                <a:sym typeface="Barlow Condensed"/>
              </a:rPr>
              <a:t> in given population is added to an array of costs</a:t>
            </a:r>
            <a:endParaRPr>
              <a:latin typeface="Barlow Condensed"/>
              <a:ea typeface="Barlow Condensed"/>
              <a:cs typeface="Barlow Condensed"/>
              <a:sym typeface="Barlow Condensed"/>
            </a:endParaRPr>
          </a:p>
          <a:p>
            <a:pPr indent="-317500" lvl="0" marL="457200" rtl="0" algn="l">
              <a:spcBef>
                <a:spcPts val="0"/>
              </a:spcBef>
              <a:spcAft>
                <a:spcPts val="0"/>
              </a:spcAft>
              <a:buSzPts val="1400"/>
              <a:buFont typeface="Barlow Condensed"/>
              <a:buChar char="●"/>
            </a:pPr>
            <a:r>
              <a:rPr lang="en-GB">
                <a:latin typeface="Barlow Condensed"/>
                <a:ea typeface="Barlow Condensed"/>
                <a:cs typeface="Barlow Condensed"/>
                <a:sym typeface="Barlow Condensed"/>
              </a:rPr>
              <a:t>The cost is then divided by the total cost of every chromosome</a:t>
            </a:r>
            <a:endParaRPr>
              <a:latin typeface="Barlow Condensed"/>
              <a:ea typeface="Barlow Condensed"/>
              <a:cs typeface="Barlow Condensed"/>
              <a:sym typeface="Barlow Condensed"/>
            </a:endParaRPr>
          </a:p>
        </p:txBody>
      </p:sp>
      <p:sp>
        <p:nvSpPr>
          <p:cNvPr id="174" name="Google Shape;174;p20"/>
          <p:cNvSpPr txBox="1"/>
          <p:nvPr/>
        </p:nvSpPr>
        <p:spPr>
          <a:xfrm>
            <a:off x="6324075" y="2026225"/>
            <a:ext cx="2355300" cy="1766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Barlow Condensed"/>
              <a:buChar char="●"/>
            </a:pPr>
            <a:r>
              <a:rPr lang="en-GB">
                <a:latin typeface="Barlow Condensed"/>
                <a:ea typeface="Barlow Condensed"/>
                <a:cs typeface="Barlow Condensed"/>
                <a:sym typeface="Barlow Condensed"/>
              </a:rPr>
              <a:t>Each value in the roulette wheel is divided by the inverted sum of the costs </a:t>
            </a:r>
            <a:endParaRPr>
              <a:latin typeface="Barlow Condensed"/>
              <a:ea typeface="Barlow Condensed"/>
              <a:cs typeface="Barlow Condensed"/>
              <a:sym typeface="Barlow Condensed"/>
            </a:endParaRPr>
          </a:p>
          <a:p>
            <a:pPr indent="-317500" lvl="0" marL="457200" rtl="0" algn="l">
              <a:spcBef>
                <a:spcPts val="0"/>
              </a:spcBef>
              <a:spcAft>
                <a:spcPts val="0"/>
              </a:spcAft>
              <a:buSzPts val="1400"/>
              <a:buFont typeface="Barlow Condensed"/>
              <a:buChar char="●"/>
            </a:pPr>
            <a:r>
              <a:rPr lang="en-GB">
                <a:latin typeface="Barlow Condensed"/>
                <a:ea typeface="Barlow Condensed"/>
                <a:cs typeface="Barlow Condensed"/>
                <a:sym typeface="Barlow Condensed"/>
              </a:rPr>
              <a:t>Python’s random function applies weights to the chromosomes in the current population and results in 2 fit </a:t>
            </a:r>
            <a:r>
              <a:rPr lang="en-GB">
                <a:latin typeface="Barlow Condensed"/>
                <a:ea typeface="Barlow Condensed"/>
                <a:cs typeface="Barlow Condensed"/>
                <a:sym typeface="Barlow Condensed"/>
              </a:rPr>
              <a:t>chromosomes</a:t>
            </a:r>
            <a:r>
              <a:rPr lang="en-GB">
                <a:latin typeface="Barlow Condensed"/>
                <a:ea typeface="Barlow Condensed"/>
                <a:cs typeface="Barlow Condensed"/>
                <a:sym typeface="Barlow Condensed"/>
              </a:rPr>
              <a:t> to use as parents</a:t>
            </a:r>
            <a:endParaRPr>
              <a:latin typeface="Barlow Condensed"/>
              <a:ea typeface="Barlow Condensed"/>
              <a:cs typeface="Barlow Condensed"/>
              <a:sym typeface="Barlow Condense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1"/>
          <p:cNvSpPr txBox="1"/>
          <p:nvPr>
            <p:ph type="title"/>
          </p:nvPr>
        </p:nvSpPr>
        <p:spPr>
          <a:xfrm>
            <a:off x="5615700" y="1386150"/>
            <a:ext cx="2635500" cy="225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GB"/>
              <a:t>Crossover Operator</a:t>
            </a:r>
            <a:endParaRPr/>
          </a:p>
        </p:txBody>
      </p:sp>
      <p:sp>
        <p:nvSpPr>
          <p:cNvPr id="180" name="Google Shape;180;p21"/>
          <p:cNvSpPr txBox="1"/>
          <p:nvPr/>
        </p:nvSpPr>
        <p:spPr>
          <a:xfrm>
            <a:off x="447250" y="601000"/>
            <a:ext cx="3717900" cy="4123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Barlow Condensed"/>
              <a:buChar char="●"/>
            </a:pPr>
            <a:r>
              <a:rPr b="1" lang="en-GB" sz="1800">
                <a:latin typeface="Barlow Condensed"/>
                <a:ea typeface="Barlow Condensed"/>
                <a:cs typeface="Barlow Condensed"/>
                <a:sym typeface="Barlow Condensed"/>
              </a:rPr>
              <a:t>Single point crossover</a:t>
            </a:r>
            <a:endParaRPr b="1" sz="1800">
              <a:latin typeface="Barlow Condensed"/>
              <a:ea typeface="Barlow Condensed"/>
              <a:cs typeface="Barlow Condensed"/>
              <a:sym typeface="Barlow Condensed"/>
            </a:endParaRPr>
          </a:p>
          <a:p>
            <a:pPr indent="-355600" lvl="1" marL="914400" rtl="0" algn="l">
              <a:spcBef>
                <a:spcPts val="0"/>
              </a:spcBef>
              <a:spcAft>
                <a:spcPts val="0"/>
              </a:spcAft>
              <a:buSzPts val="2000"/>
              <a:buFont typeface="Barlow Condensed"/>
              <a:buChar char="○"/>
            </a:pPr>
            <a:r>
              <a:rPr lang="en-GB" sz="2000">
                <a:latin typeface="Barlow Condensed"/>
                <a:ea typeface="Barlow Condensed"/>
                <a:cs typeface="Barlow Condensed"/>
                <a:sym typeface="Barlow Condensed"/>
              </a:rPr>
              <a:t>Selects random index in list of chromosomes and ‘flips’ the list (pancakes) at that index</a:t>
            </a:r>
            <a:endParaRPr sz="2000">
              <a:latin typeface="Barlow Condensed"/>
              <a:ea typeface="Barlow Condensed"/>
              <a:cs typeface="Barlow Condensed"/>
              <a:sym typeface="Barlow Condensed"/>
            </a:endParaRPr>
          </a:p>
          <a:p>
            <a:pPr indent="-355600" lvl="1" marL="914400" rtl="0" algn="l">
              <a:spcBef>
                <a:spcPts val="0"/>
              </a:spcBef>
              <a:spcAft>
                <a:spcPts val="0"/>
              </a:spcAft>
              <a:buSzPts val="2000"/>
              <a:buFont typeface="Barlow Condensed"/>
              <a:buChar char="○"/>
            </a:pPr>
            <a:r>
              <a:rPr lang="en-GB" sz="2000">
                <a:latin typeface="Barlow Condensed"/>
                <a:ea typeface="Barlow Condensed"/>
                <a:cs typeface="Barlow Condensed"/>
                <a:sym typeface="Barlow Condensed"/>
              </a:rPr>
              <a:t>The cost of the resulting offspring is calculated using fitness function</a:t>
            </a:r>
            <a:endParaRPr sz="2000">
              <a:latin typeface="Barlow Condensed"/>
              <a:ea typeface="Barlow Condensed"/>
              <a:cs typeface="Barlow Condensed"/>
              <a:sym typeface="Barlow Condensed"/>
            </a:endParaRPr>
          </a:p>
        </p:txBody>
      </p:sp>
      <p:pic>
        <p:nvPicPr>
          <p:cNvPr id="181" name="Google Shape;181;p21"/>
          <p:cNvPicPr preferRelativeResize="0"/>
          <p:nvPr/>
        </p:nvPicPr>
        <p:blipFill>
          <a:blip r:embed="rId3">
            <a:alphaModFix/>
          </a:blip>
          <a:stretch>
            <a:fillRect/>
          </a:stretch>
        </p:blipFill>
        <p:spPr>
          <a:xfrm>
            <a:off x="335475" y="3033000"/>
            <a:ext cx="1860474" cy="1860474"/>
          </a:xfrm>
          <a:prstGeom prst="rect">
            <a:avLst/>
          </a:prstGeom>
          <a:noFill/>
          <a:ln>
            <a:noFill/>
          </a:ln>
        </p:spPr>
      </p:pic>
      <p:pic>
        <p:nvPicPr>
          <p:cNvPr id="182" name="Google Shape;182;p21"/>
          <p:cNvPicPr preferRelativeResize="0"/>
          <p:nvPr/>
        </p:nvPicPr>
        <p:blipFill>
          <a:blip r:embed="rId4">
            <a:alphaModFix/>
          </a:blip>
          <a:stretch>
            <a:fillRect/>
          </a:stretch>
        </p:blipFill>
        <p:spPr>
          <a:xfrm flipH="1">
            <a:off x="2195951" y="3033000"/>
            <a:ext cx="1860474" cy="1860474"/>
          </a:xfrm>
          <a:prstGeom prst="rect">
            <a:avLst/>
          </a:prstGeom>
          <a:noFill/>
          <a:ln>
            <a:noFill/>
          </a:ln>
        </p:spPr>
      </p:pic>
      <p:pic>
        <p:nvPicPr>
          <p:cNvPr id="183" name="Google Shape;183;p21"/>
          <p:cNvPicPr preferRelativeResize="0"/>
          <p:nvPr/>
        </p:nvPicPr>
        <p:blipFill>
          <a:blip r:embed="rId5">
            <a:alphaModFix/>
          </a:blip>
          <a:stretch>
            <a:fillRect/>
          </a:stretch>
        </p:blipFill>
        <p:spPr>
          <a:xfrm>
            <a:off x="6971475" y="3253975"/>
            <a:ext cx="781725" cy="53634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2"/>
          <p:cNvSpPr txBox="1"/>
          <p:nvPr>
            <p:ph type="title"/>
          </p:nvPr>
        </p:nvSpPr>
        <p:spPr>
          <a:xfrm>
            <a:off x="5615700" y="1386150"/>
            <a:ext cx="2635500" cy="225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GB"/>
              <a:t>Crossover Operator</a:t>
            </a:r>
            <a:endParaRPr/>
          </a:p>
        </p:txBody>
      </p:sp>
      <p:sp>
        <p:nvSpPr>
          <p:cNvPr id="189" name="Google Shape;189;p22"/>
          <p:cNvSpPr txBox="1"/>
          <p:nvPr/>
        </p:nvSpPr>
        <p:spPr>
          <a:xfrm>
            <a:off x="447250" y="601000"/>
            <a:ext cx="3717900" cy="4123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Barlow Condensed"/>
              <a:buChar char="●"/>
            </a:pPr>
            <a:r>
              <a:rPr b="1" lang="en-GB" sz="1800">
                <a:latin typeface="Barlow Condensed"/>
                <a:ea typeface="Barlow Condensed"/>
                <a:cs typeface="Barlow Condensed"/>
                <a:sym typeface="Barlow Condensed"/>
              </a:rPr>
              <a:t>Single point crossover (Con’t)</a:t>
            </a:r>
            <a:endParaRPr b="1" sz="1800">
              <a:latin typeface="Barlow Condensed"/>
              <a:ea typeface="Barlow Condensed"/>
              <a:cs typeface="Barlow Condensed"/>
              <a:sym typeface="Barlow Condensed"/>
            </a:endParaRPr>
          </a:p>
          <a:p>
            <a:pPr indent="0" lvl="0" marL="914400" rtl="0" algn="l">
              <a:spcBef>
                <a:spcPts val="0"/>
              </a:spcBef>
              <a:spcAft>
                <a:spcPts val="0"/>
              </a:spcAft>
              <a:buNone/>
            </a:pPr>
            <a:r>
              <a:t/>
            </a:r>
            <a:endParaRPr sz="2000">
              <a:latin typeface="Barlow Condensed"/>
              <a:ea typeface="Barlow Condensed"/>
              <a:cs typeface="Barlow Condensed"/>
              <a:sym typeface="Barlow Condensed"/>
            </a:endParaRPr>
          </a:p>
        </p:txBody>
      </p:sp>
      <p:pic>
        <p:nvPicPr>
          <p:cNvPr id="190" name="Google Shape;190;p22"/>
          <p:cNvPicPr preferRelativeResize="0"/>
          <p:nvPr/>
        </p:nvPicPr>
        <p:blipFill>
          <a:blip r:embed="rId3">
            <a:alphaModFix/>
          </a:blip>
          <a:stretch>
            <a:fillRect/>
          </a:stretch>
        </p:blipFill>
        <p:spPr>
          <a:xfrm>
            <a:off x="6971475" y="3253975"/>
            <a:ext cx="781725" cy="536342"/>
          </a:xfrm>
          <a:prstGeom prst="rect">
            <a:avLst/>
          </a:prstGeom>
          <a:noFill/>
          <a:ln>
            <a:noFill/>
          </a:ln>
        </p:spPr>
      </p:pic>
      <p:pic>
        <p:nvPicPr>
          <p:cNvPr id="191" name="Google Shape;191;p22"/>
          <p:cNvPicPr preferRelativeResize="0"/>
          <p:nvPr/>
        </p:nvPicPr>
        <p:blipFill>
          <a:blip r:embed="rId4">
            <a:alphaModFix/>
          </a:blip>
          <a:stretch>
            <a:fillRect/>
          </a:stretch>
        </p:blipFill>
        <p:spPr>
          <a:xfrm>
            <a:off x="882817" y="1386150"/>
            <a:ext cx="2846775" cy="1581550"/>
          </a:xfrm>
          <a:prstGeom prst="rect">
            <a:avLst/>
          </a:prstGeom>
          <a:noFill/>
          <a:ln>
            <a:noFill/>
          </a:ln>
        </p:spPr>
      </p:pic>
      <p:pic>
        <p:nvPicPr>
          <p:cNvPr id="192" name="Google Shape;192;p22"/>
          <p:cNvPicPr preferRelativeResize="0"/>
          <p:nvPr/>
        </p:nvPicPr>
        <p:blipFill>
          <a:blip r:embed="rId5">
            <a:alphaModFix/>
          </a:blip>
          <a:stretch>
            <a:fillRect/>
          </a:stretch>
        </p:blipFill>
        <p:spPr>
          <a:xfrm>
            <a:off x="1039388" y="3436650"/>
            <a:ext cx="2533650" cy="828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23"/>
          <p:cNvSpPr txBox="1"/>
          <p:nvPr>
            <p:ph type="title"/>
          </p:nvPr>
        </p:nvSpPr>
        <p:spPr>
          <a:xfrm>
            <a:off x="5615700" y="1386150"/>
            <a:ext cx="2635500" cy="225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GB"/>
              <a:t>Mutation </a:t>
            </a:r>
            <a:endParaRPr/>
          </a:p>
          <a:p>
            <a:pPr indent="0" lvl="0" marL="0" rtl="0" algn="r">
              <a:spcBef>
                <a:spcPts val="0"/>
              </a:spcBef>
              <a:spcAft>
                <a:spcPts val="0"/>
              </a:spcAft>
              <a:buNone/>
            </a:pPr>
            <a:r>
              <a:rPr lang="en-GB"/>
              <a:t>Operator</a:t>
            </a:r>
            <a:endParaRPr/>
          </a:p>
        </p:txBody>
      </p:sp>
      <p:sp>
        <p:nvSpPr>
          <p:cNvPr id="198" name="Google Shape;198;p23"/>
          <p:cNvSpPr txBox="1"/>
          <p:nvPr/>
        </p:nvSpPr>
        <p:spPr>
          <a:xfrm>
            <a:off x="614213" y="1260025"/>
            <a:ext cx="3228600" cy="50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latin typeface="Barlow Condensed"/>
                <a:ea typeface="Barlow Condensed"/>
                <a:cs typeface="Barlow Condensed"/>
                <a:sym typeface="Barlow Condensed"/>
              </a:rPr>
              <a:t>Optimal Mutation Probability = .01</a:t>
            </a:r>
            <a:endParaRPr b="1" sz="1800">
              <a:latin typeface="Barlow Condensed"/>
              <a:ea typeface="Barlow Condensed"/>
              <a:cs typeface="Barlow Condensed"/>
              <a:sym typeface="Barlow Condensed"/>
            </a:endParaRPr>
          </a:p>
          <a:p>
            <a:pPr indent="0" lvl="0" marL="0" rtl="0" algn="ctr">
              <a:spcBef>
                <a:spcPts val="0"/>
              </a:spcBef>
              <a:spcAft>
                <a:spcPts val="0"/>
              </a:spcAft>
              <a:buNone/>
            </a:pPr>
            <a:r>
              <a:t/>
            </a:r>
            <a:endParaRPr sz="1800">
              <a:latin typeface="Barlow Condensed"/>
              <a:ea typeface="Barlow Condensed"/>
              <a:cs typeface="Barlow Condensed"/>
              <a:sym typeface="Barlow Condensed"/>
            </a:endParaRPr>
          </a:p>
          <a:p>
            <a:pPr indent="0" lvl="0" marL="0" rtl="0" algn="ctr">
              <a:spcBef>
                <a:spcPts val="0"/>
              </a:spcBef>
              <a:spcAft>
                <a:spcPts val="0"/>
              </a:spcAft>
              <a:buNone/>
            </a:pPr>
            <a:r>
              <a:t/>
            </a:r>
            <a:endParaRPr sz="1800">
              <a:latin typeface="Barlow Condensed"/>
              <a:ea typeface="Barlow Condensed"/>
              <a:cs typeface="Barlow Condensed"/>
              <a:sym typeface="Barlow Condensed"/>
            </a:endParaRPr>
          </a:p>
        </p:txBody>
      </p:sp>
      <p:pic>
        <p:nvPicPr>
          <p:cNvPr id="199" name="Google Shape;199;p23"/>
          <p:cNvPicPr preferRelativeResize="0"/>
          <p:nvPr/>
        </p:nvPicPr>
        <p:blipFill>
          <a:blip r:embed="rId3">
            <a:alphaModFix/>
          </a:blip>
          <a:stretch>
            <a:fillRect/>
          </a:stretch>
        </p:blipFill>
        <p:spPr>
          <a:xfrm>
            <a:off x="180388" y="3353200"/>
            <a:ext cx="4291475" cy="442200"/>
          </a:xfrm>
          <a:prstGeom prst="rect">
            <a:avLst/>
          </a:prstGeom>
          <a:noFill/>
          <a:ln>
            <a:noFill/>
          </a:ln>
        </p:spPr>
      </p:pic>
      <p:sp>
        <p:nvSpPr>
          <p:cNvPr id="200" name="Google Shape;200;p23"/>
          <p:cNvSpPr txBox="1"/>
          <p:nvPr/>
        </p:nvSpPr>
        <p:spPr>
          <a:xfrm>
            <a:off x="786228" y="1872975"/>
            <a:ext cx="2851200" cy="107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1800">
                <a:solidFill>
                  <a:schemeClr val="dk1"/>
                </a:solidFill>
                <a:latin typeface="Barlow Condensed"/>
                <a:ea typeface="Barlow Condensed"/>
                <a:cs typeface="Barlow Condensed"/>
                <a:sym typeface="Barlow Condensed"/>
              </a:rPr>
              <a:t>The chromosome is selected by the roulette wheel selection to be mutated</a:t>
            </a:r>
            <a:endParaRPr sz="1800">
              <a:latin typeface="Barlow Condensed"/>
              <a:ea typeface="Barlow Condensed"/>
              <a:cs typeface="Barlow Condensed"/>
              <a:sym typeface="Barlow Condense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04" name="Shape 204"/>
        <p:cNvGrpSpPr/>
        <p:nvPr/>
      </p:nvGrpSpPr>
      <p:grpSpPr>
        <a:xfrm>
          <a:off x="0" y="0"/>
          <a:ext cx="0" cy="0"/>
          <a:chOff x="0" y="0"/>
          <a:chExt cx="0" cy="0"/>
        </a:xfrm>
      </p:grpSpPr>
      <p:sp>
        <p:nvSpPr>
          <p:cNvPr id="205" name="Google Shape;205;p24"/>
          <p:cNvSpPr txBox="1"/>
          <p:nvPr>
            <p:ph type="title"/>
          </p:nvPr>
        </p:nvSpPr>
        <p:spPr>
          <a:xfrm>
            <a:off x="1305375" y="2285400"/>
            <a:ext cx="62187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WISDOM OF CRO</a:t>
            </a:r>
            <a:r>
              <a:rPr lang="en-GB">
                <a:solidFill>
                  <a:srgbClr val="FFFFFF"/>
                </a:solidFill>
              </a:rPr>
              <a:t>WDS</a:t>
            </a:r>
            <a:endParaRPr>
              <a:solidFill>
                <a:srgbClr val="EEB64E"/>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25"/>
          <p:cNvSpPr/>
          <p:nvPr/>
        </p:nvSpPr>
        <p:spPr>
          <a:xfrm>
            <a:off x="145800" y="0"/>
            <a:ext cx="1768200" cy="5143500"/>
          </a:xfrm>
          <a:prstGeom prst="rect">
            <a:avLst/>
          </a:prstGeom>
          <a:solidFill>
            <a:srgbClr val="F1AC2D">
              <a:alpha val="80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5"/>
          <p:cNvSpPr txBox="1"/>
          <p:nvPr>
            <p:ph type="title"/>
          </p:nvPr>
        </p:nvSpPr>
        <p:spPr>
          <a:xfrm>
            <a:off x="342000" y="404400"/>
            <a:ext cx="8460000" cy="57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Wisdom of Crowd Drawbacks</a:t>
            </a:r>
            <a:endParaRPr/>
          </a:p>
        </p:txBody>
      </p:sp>
      <p:sp>
        <p:nvSpPr>
          <p:cNvPr id="212" name="Google Shape;212;p25"/>
          <p:cNvSpPr txBox="1"/>
          <p:nvPr/>
        </p:nvSpPr>
        <p:spPr>
          <a:xfrm>
            <a:off x="5241350" y="1285875"/>
            <a:ext cx="3703800" cy="362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Barlow Condensed"/>
                <a:ea typeface="Barlow Condensed"/>
                <a:cs typeface="Barlow Condensed"/>
                <a:sym typeface="Barlow Condensed"/>
              </a:rPr>
              <a:t>Traveling Salesman Approach</a:t>
            </a:r>
            <a:endParaRPr sz="2400">
              <a:latin typeface="Barlow Condensed"/>
              <a:ea typeface="Barlow Condensed"/>
              <a:cs typeface="Barlow Condensed"/>
              <a:sym typeface="Barlow Condensed"/>
            </a:endParaRPr>
          </a:p>
          <a:p>
            <a:pPr indent="0" lvl="0" marL="457200" rtl="0" algn="l">
              <a:spcBef>
                <a:spcPts val="0"/>
              </a:spcBef>
              <a:spcAft>
                <a:spcPts val="0"/>
              </a:spcAft>
              <a:buNone/>
            </a:pPr>
            <a:r>
              <a:t/>
            </a:r>
            <a:endParaRPr sz="1800">
              <a:latin typeface="Barlow Condensed"/>
              <a:ea typeface="Barlow Condensed"/>
              <a:cs typeface="Barlow Condensed"/>
              <a:sym typeface="Barlow Condensed"/>
            </a:endParaRPr>
          </a:p>
          <a:p>
            <a:pPr indent="0" lvl="0" marL="0" rtl="0" algn="ctr">
              <a:spcBef>
                <a:spcPts val="0"/>
              </a:spcBef>
              <a:spcAft>
                <a:spcPts val="0"/>
              </a:spcAft>
              <a:buNone/>
            </a:pPr>
            <a:r>
              <a:rPr lang="en-GB" sz="1800">
                <a:latin typeface="Barlow Condensed"/>
                <a:ea typeface="Barlow Condensed"/>
                <a:cs typeface="Barlow Condensed"/>
                <a:sym typeface="Barlow Condensed"/>
              </a:rPr>
              <a:t>Since order of flips mattered, could not use a aggregation method similar to TSP.</a:t>
            </a:r>
            <a:endParaRPr sz="1800">
              <a:latin typeface="Barlow Condensed"/>
              <a:ea typeface="Barlow Condensed"/>
              <a:cs typeface="Barlow Condensed"/>
              <a:sym typeface="Barlow Condensed"/>
            </a:endParaRPr>
          </a:p>
        </p:txBody>
      </p:sp>
      <p:pic>
        <p:nvPicPr>
          <p:cNvPr id="213" name="Google Shape;213;p25"/>
          <p:cNvPicPr preferRelativeResize="0"/>
          <p:nvPr/>
        </p:nvPicPr>
        <p:blipFill>
          <a:blip r:embed="rId3">
            <a:alphaModFix/>
          </a:blip>
          <a:stretch>
            <a:fillRect/>
          </a:stretch>
        </p:blipFill>
        <p:spPr>
          <a:xfrm>
            <a:off x="2134925" y="1854400"/>
            <a:ext cx="3022550" cy="248305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26"/>
          <p:cNvSpPr txBox="1"/>
          <p:nvPr>
            <p:ph type="title"/>
          </p:nvPr>
        </p:nvSpPr>
        <p:spPr>
          <a:xfrm>
            <a:off x="5492925" y="1386150"/>
            <a:ext cx="2758200" cy="225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GB"/>
              <a:t>Final </a:t>
            </a:r>
            <a:endParaRPr/>
          </a:p>
          <a:p>
            <a:pPr indent="0" lvl="0" marL="0" rtl="0" algn="r">
              <a:spcBef>
                <a:spcPts val="0"/>
              </a:spcBef>
              <a:spcAft>
                <a:spcPts val="0"/>
              </a:spcAft>
              <a:buNone/>
            </a:pPr>
            <a:r>
              <a:rPr lang="en-GB"/>
              <a:t>Implementation</a:t>
            </a:r>
            <a:endParaRPr/>
          </a:p>
        </p:txBody>
      </p:sp>
      <p:sp>
        <p:nvSpPr>
          <p:cNvPr id="219" name="Google Shape;219;p26"/>
          <p:cNvSpPr txBox="1"/>
          <p:nvPr/>
        </p:nvSpPr>
        <p:spPr>
          <a:xfrm>
            <a:off x="363400" y="601000"/>
            <a:ext cx="3857700" cy="427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Barlow Condensed"/>
                <a:ea typeface="Barlow Condensed"/>
                <a:cs typeface="Barlow Condensed"/>
                <a:sym typeface="Barlow Condensed"/>
              </a:rPr>
              <a:t>The pancake flipping problem is NP Complete only if the number of flips to order the pancakes is found.</a:t>
            </a:r>
            <a:endParaRPr sz="1800">
              <a:latin typeface="Barlow Condensed"/>
              <a:ea typeface="Barlow Condensed"/>
              <a:cs typeface="Barlow Condensed"/>
              <a:sym typeface="Barlow Condensed"/>
            </a:endParaRPr>
          </a:p>
          <a:p>
            <a:pPr indent="0" lvl="0" marL="0" rtl="0" algn="ctr">
              <a:spcBef>
                <a:spcPts val="0"/>
              </a:spcBef>
              <a:spcAft>
                <a:spcPts val="0"/>
              </a:spcAft>
              <a:buNone/>
            </a:pPr>
            <a:r>
              <a:t/>
            </a:r>
            <a:endParaRPr sz="1800">
              <a:latin typeface="Barlow Condensed"/>
              <a:ea typeface="Barlow Condensed"/>
              <a:cs typeface="Barlow Condensed"/>
              <a:sym typeface="Barlow Condensed"/>
            </a:endParaRPr>
          </a:p>
          <a:p>
            <a:pPr indent="-342900" lvl="0" marL="457200" rtl="0" algn="ctr">
              <a:spcBef>
                <a:spcPts val="0"/>
              </a:spcBef>
              <a:spcAft>
                <a:spcPts val="0"/>
              </a:spcAft>
              <a:buSzPts val="1800"/>
              <a:buFont typeface="Barlow Condensed"/>
              <a:buChar char="●"/>
            </a:pPr>
            <a:r>
              <a:rPr lang="en-GB" sz="1800">
                <a:latin typeface="Barlow Condensed"/>
                <a:ea typeface="Barlow Condensed"/>
                <a:cs typeface="Barlow Condensed"/>
                <a:sym typeface="Barlow Condensed"/>
              </a:rPr>
              <a:t>Keep a list of number of flips</a:t>
            </a:r>
            <a:endParaRPr sz="1800">
              <a:latin typeface="Barlow Condensed"/>
              <a:ea typeface="Barlow Condensed"/>
              <a:cs typeface="Barlow Condensed"/>
              <a:sym typeface="Barlow Condensed"/>
            </a:endParaRPr>
          </a:p>
          <a:p>
            <a:pPr indent="-342900" lvl="0" marL="457200" rtl="0" algn="ctr">
              <a:spcBef>
                <a:spcPts val="0"/>
              </a:spcBef>
              <a:spcAft>
                <a:spcPts val="0"/>
              </a:spcAft>
              <a:buSzPts val="1800"/>
              <a:buFont typeface="Barlow Condensed"/>
              <a:buChar char="●"/>
            </a:pPr>
            <a:r>
              <a:rPr lang="en-GB" sz="1800">
                <a:latin typeface="Barlow Condensed"/>
                <a:ea typeface="Barlow Condensed"/>
                <a:cs typeface="Barlow Condensed"/>
                <a:sym typeface="Barlow Condensed"/>
              </a:rPr>
              <a:t>Find the </a:t>
            </a:r>
            <a:r>
              <a:rPr lang="en-GB" sz="1800">
                <a:latin typeface="Barlow Condensed"/>
                <a:ea typeface="Barlow Condensed"/>
                <a:cs typeface="Barlow Condensed"/>
                <a:sym typeface="Barlow Condensed"/>
              </a:rPr>
              <a:t>minimum</a:t>
            </a:r>
            <a:r>
              <a:rPr lang="en-GB" sz="1800">
                <a:latin typeface="Barlow Condensed"/>
                <a:ea typeface="Barlow Condensed"/>
                <a:cs typeface="Barlow Condensed"/>
                <a:sym typeface="Barlow Condensed"/>
              </a:rPr>
              <a:t> </a:t>
            </a:r>
            <a:endParaRPr sz="1800">
              <a:latin typeface="Barlow Condensed"/>
              <a:ea typeface="Barlow Condensed"/>
              <a:cs typeface="Barlow Condensed"/>
              <a:sym typeface="Barlow Condensed"/>
            </a:endParaRPr>
          </a:p>
          <a:p>
            <a:pPr indent="-342900" lvl="0" marL="457200" rtl="0" algn="ctr">
              <a:spcBef>
                <a:spcPts val="0"/>
              </a:spcBef>
              <a:spcAft>
                <a:spcPts val="0"/>
              </a:spcAft>
              <a:buSzPts val="1800"/>
              <a:buFont typeface="Barlow Condensed"/>
              <a:buChar char="●"/>
            </a:pPr>
            <a:r>
              <a:rPr lang="en-GB" sz="1800">
                <a:latin typeface="Barlow Condensed"/>
                <a:ea typeface="Barlow Condensed"/>
                <a:cs typeface="Barlow Condensed"/>
                <a:sym typeface="Barlow Condensed"/>
              </a:rPr>
              <a:t>“</a:t>
            </a:r>
            <a:r>
              <a:rPr i="1" lang="en-GB" sz="1800">
                <a:latin typeface="Barlow Condensed"/>
                <a:ea typeface="Barlow Condensed"/>
                <a:cs typeface="Barlow Condensed"/>
                <a:sym typeface="Barlow Condensed"/>
              </a:rPr>
              <a:t>Who wants to be a </a:t>
            </a:r>
            <a:r>
              <a:rPr i="1" lang="en-GB" sz="1800">
                <a:latin typeface="Barlow Condensed"/>
                <a:ea typeface="Barlow Condensed"/>
                <a:cs typeface="Barlow Condensed"/>
                <a:sym typeface="Barlow Condensed"/>
              </a:rPr>
              <a:t>Millionaire?</a:t>
            </a:r>
            <a:r>
              <a:rPr lang="en-GB" sz="1800">
                <a:latin typeface="Barlow Condensed"/>
                <a:ea typeface="Barlow Condensed"/>
                <a:cs typeface="Barlow Condensed"/>
                <a:sym typeface="Barlow Condensed"/>
              </a:rPr>
              <a:t>”</a:t>
            </a:r>
            <a:endParaRPr sz="1800">
              <a:latin typeface="Barlow Condensed"/>
              <a:ea typeface="Barlow Condensed"/>
              <a:cs typeface="Barlow Condensed"/>
              <a:sym typeface="Barlow Condensed"/>
            </a:endParaRPr>
          </a:p>
          <a:p>
            <a:pPr indent="0" lvl="0" marL="457200" rtl="0" algn="ctr">
              <a:spcBef>
                <a:spcPts val="0"/>
              </a:spcBef>
              <a:spcAft>
                <a:spcPts val="0"/>
              </a:spcAft>
              <a:buNone/>
            </a:pPr>
            <a:r>
              <a:rPr lang="en-GB" sz="1800">
                <a:latin typeface="Barlow Condensed"/>
                <a:ea typeface="Barlow Condensed"/>
                <a:cs typeface="Barlow Condensed"/>
                <a:sym typeface="Barlow Condensed"/>
              </a:rPr>
              <a:t>approach</a:t>
            </a:r>
            <a:r>
              <a:rPr lang="en-GB" sz="1800">
                <a:latin typeface="Barlow Condensed"/>
                <a:ea typeface="Barlow Condensed"/>
                <a:cs typeface="Barlow Condensed"/>
                <a:sym typeface="Barlow Condensed"/>
              </a:rPr>
              <a:t>                                                      </a:t>
            </a:r>
            <a:endParaRPr sz="1800">
              <a:latin typeface="Barlow Condensed"/>
              <a:ea typeface="Barlow Condensed"/>
              <a:cs typeface="Barlow Condensed"/>
              <a:sym typeface="Barlow Condense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27"/>
          <p:cNvSpPr txBox="1"/>
          <p:nvPr>
            <p:ph type="title"/>
          </p:nvPr>
        </p:nvSpPr>
        <p:spPr>
          <a:xfrm>
            <a:off x="265813" y="270700"/>
            <a:ext cx="8460000" cy="57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Results</a:t>
            </a:r>
            <a:endParaRPr/>
          </a:p>
        </p:txBody>
      </p:sp>
      <p:sp>
        <p:nvSpPr>
          <p:cNvPr id="225" name="Google Shape;225;p27"/>
          <p:cNvSpPr txBox="1"/>
          <p:nvPr/>
        </p:nvSpPr>
        <p:spPr>
          <a:xfrm>
            <a:off x="785013" y="2291600"/>
            <a:ext cx="2124000" cy="1289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1800">
                <a:solidFill>
                  <a:srgbClr val="252525"/>
                </a:solidFill>
                <a:latin typeface="Barlow Condensed Medium"/>
                <a:ea typeface="Barlow Condensed Medium"/>
                <a:cs typeface="Barlow Condensed Medium"/>
                <a:sym typeface="Barlow Condensed Medium"/>
              </a:rPr>
              <a:t>Running a Single GA</a:t>
            </a:r>
            <a:endParaRPr sz="1800">
              <a:solidFill>
                <a:srgbClr val="252525"/>
              </a:solidFill>
              <a:latin typeface="Barlow Condensed Medium"/>
              <a:ea typeface="Barlow Condensed Medium"/>
              <a:cs typeface="Barlow Condensed Medium"/>
              <a:sym typeface="Barlow Condensed Medium"/>
            </a:endParaRPr>
          </a:p>
          <a:p>
            <a:pPr indent="0" lvl="0" marL="0" rtl="0" algn="r">
              <a:spcBef>
                <a:spcPts val="0"/>
              </a:spcBef>
              <a:spcAft>
                <a:spcPts val="0"/>
              </a:spcAft>
              <a:buNone/>
            </a:pPr>
            <a:r>
              <a:t/>
            </a:r>
            <a:endParaRPr b="1" sz="800">
              <a:solidFill>
                <a:srgbClr val="252525"/>
              </a:solidFill>
              <a:latin typeface="Roboto"/>
              <a:ea typeface="Roboto"/>
              <a:cs typeface="Roboto"/>
              <a:sym typeface="Roboto"/>
            </a:endParaRPr>
          </a:p>
          <a:p>
            <a:pPr indent="0" lvl="0" marL="0" rtl="0" algn="r">
              <a:spcBef>
                <a:spcPts val="0"/>
              </a:spcBef>
              <a:spcAft>
                <a:spcPts val="1600"/>
              </a:spcAft>
              <a:buNone/>
            </a:pPr>
            <a:r>
              <a:rPr lang="en-GB">
                <a:solidFill>
                  <a:srgbClr val="252525"/>
                </a:solidFill>
                <a:latin typeface="Barlow Condensed"/>
                <a:ea typeface="Barlow Condensed"/>
                <a:cs typeface="Barlow Condensed"/>
                <a:sym typeface="Barlow Condensed"/>
              </a:rPr>
              <a:t>This is a GA run on a string of 50 letters with a population of 50. As more generations are run, the cost continually goes down and more efficient </a:t>
            </a:r>
            <a:r>
              <a:rPr lang="en-GB">
                <a:solidFill>
                  <a:srgbClr val="252525"/>
                </a:solidFill>
                <a:latin typeface="Barlow Condensed"/>
                <a:ea typeface="Barlow Condensed"/>
                <a:cs typeface="Barlow Condensed"/>
                <a:sym typeface="Barlow Condensed"/>
              </a:rPr>
              <a:t>solutions</a:t>
            </a:r>
            <a:r>
              <a:rPr lang="en-GB">
                <a:solidFill>
                  <a:srgbClr val="252525"/>
                </a:solidFill>
                <a:latin typeface="Barlow Condensed"/>
                <a:ea typeface="Barlow Condensed"/>
                <a:cs typeface="Barlow Condensed"/>
                <a:sym typeface="Barlow Condensed"/>
              </a:rPr>
              <a:t> with fewer flips are found.</a:t>
            </a:r>
            <a:endParaRPr>
              <a:solidFill>
                <a:srgbClr val="252525"/>
              </a:solidFill>
              <a:latin typeface="Barlow Condensed"/>
              <a:ea typeface="Barlow Condensed"/>
              <a:cs typeface="Barlow Condensed"/>
              <a:sym typeface="Barlow Condensed"/>
            </a:endParaRPr>
          </a:p>
        </p:txBody>
      </p:sp>
      <p:pic>
        <p:nvPicPr>
          <p:cNvPr id="226" name="Google Shape;226;p27"/>
          <p:cNvPicPr preferRelativeResize="0"/>
          <p:nvPr/>
        </p:nvPicPr>
        <p:blipFill>
          <a:blip r:embed="rId3">
            <a:alphaModFix/>
          </a:blip>
          <a:stretch>
            <a:fillRect/>
          </a:stretch>
        </p:blipFill>
        <p:spPr>
          <a:xfrm>
            <a:off x="3120075" y="1377400"/>
            <a:ext cx="5906202" cy="2874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28"/>
          <p:cNvSpPr txBox="1"/>
          <p:nvPr>
            <p:ph type="title"/>
          </p:nvPr>
        </p:nvSpPr>
        <p:spPr>
          <a:xfrm>
            <a:off x="265813" y="270700"/>
            <a:ext cx="8460000" cy="57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Results</a:t>
            </a:r>
            <a:endParaRPr/>
          </a:p>
        </p:txBody>
      </p:sp>
      <p:sp>
        <p:nvSpPr>
          <p:cNvPr id="232" name="Google Shape;232;p28"/>
          <p:cNvSpPr txBox="1"/>
          <p:nvPr/>
        </p:nvSpPr>
        <p:spPr>
          <a:xfrm>
            <a:off x="785013" y="2291600"/>
            <a:ext cx="2124000" cy="1289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1800">
                <a:solidFill>
                  <a:srgbClr val="252525"/>
                </a:solidFill>
                <a:latin typeface="Barlow Condensed Medium"/>
                <a:ea typeface="Barlow Condensed Medium"/>
                <a:cs typeface="Barlow Condensed Medium"/>
                <a:sym typeface="Barlow Condensed Medium"/>
              </a:rPr>
              <a:t>Wisdom of Crowds Using 25 GAs</a:t>
            </a:r>
            <a:endParaRPr sz="1800">
              <a:solidFill>
                <a:srgbClr val="252525"/>
              </a:solidFill>
              <a:latin typeface="Barlow Condensed Medium"/>
              <a:ea typeface="Barlow Condensed Medium"/>
              <a:cs typeface="Barlow Condensed Medium"/>
              <a:sym typeface="Barlow Condensed Medium"/>
            </a:endParaRPr>
          </a:p>
          <a:p>
            <a:pPr indent="0" lvl="0" marL="0" rtl="0" algn="r">
              <a:spcBef>
                <a:spcPts val="0"/>
              </a:spcBef>
              <a:spcAft>
                <a:spcPts val="0"/>
              </a:spcAft>
              <a:buNone/>
            </a:pPr>
            <a:r>
              <a:t/>
            </a:r>
            <a:endParaRPr b="1" sz="800">
              <a:solidFill>
                <a:srgbClr val="252525"/>
              </a:solidFill>
              <a:latin typeface="Roboto"/>
              <a:ea typeface="Roboto"/>
              <a:cs typeface="Roboto"/>
              <a:sym typeface="Roboto"/>
            </a:endParaRPr>
          </a:p>
          <a:p>
            <a:pPr indent="0" lvl="0" marL="0" rtl="0" algn="r">
              <a:spcBef>
                <a:spcPts val="0"/>
              </a:spcBef>
              <a:spcAft>
                <a:spcPts val="1600"/>
              </a:spcAft>
              <a:buNone/>
            </a:pPr>
            <a:r>
              <a:rPr lang="en-GB">
                <a:solidFill>
                  <a:srgbClr val="252525"/>
                </a:solidFill>
                <a:latin typeface="Barlow Condensed"/>
                <a:ea typeface="Barlow Condensed"/>
                <a:cs typeface="Barlow Condensed"/>
                <a:sym typeface="Barlow Condensed"/>
              </a:rPr>
              <a:t>Here, the costs of running the Wisdom of Crowds approach over 25 GAs is laid out. The purple line found the most fit indices for flipping the string, flipping a string of size twenty a minimum of 21 times, giving us the lower bound for the given string.</a:t>
            </a:r>
            <a:endParaRPr>
              <a:solidFill>
                <a:srgbClr val="252525"/>
              </a:solidFill>
              <a:latin typeface="Barlow Condensed"/>
              <a:ea typeface="Barlow Condensed"/>
              <a:cs typeface="Barlow Condensed"/>
              <a:sym typeface="Barlow Condensed"/>
            </a:endParaRPr>
          </a:p>
        </p:txBody>
      </p:sp>
      <p:pic>
        <p:nvPicPr>
          <p:cNvPr id="233" name="Google Shape;233;p28"/>
          <p:cNvPicPr preferRelativeResize="0"/>
          <p:nvPr/>
        </p:nvPicPr>
        <p:blipFill>
          <a:blip r:embed="rId3">
            <a:alphaModFix/>
          </a:blip>
          <a:stretch>
            <a:fillRect/>
          </a:stretch>
        </p:blipFill>
        <p:spPr>
          <a:xfrm>
            <a:off x="3559975" y="1457375"/>
            <a:ext cx="4180050" cy="3143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29"/>
          <p:cNvSpPr txBox="1"/>
          <p:nvPr>
            <p:ph type="title"/>
          </p:nvPr>
        </p:nvSpPr>
        <p:spPr>
          <a:xfrm>
            <a:off x="265813" y="270700"/>
            <a:ext cx="8460000" cy="57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Results</a:t>
            </a:r>
            <a:endParaRPr/>
          </a:p>
        </p:txBody>
      </p:sp>
      <p:sp>
        <p:nvSpPr>
          <p:cNvPr id="239" name="Google Shape;239;p29"/>
          <p:cNvSpPr txBox="1"/>
          <p:nvPr/>
        </p:nvSpPr>
        <p:spPr>
          <a:xfrm>
            <a:off x="757951" y="1623850"/>
            <a:ext cx="2351100" cy="1787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1800">
                <a:solidFill>
                  <a:srgbClr val="252525"/>
                </a:solidFill>
                <a:latin typeface="Barlow Condensed Medium"/>
                <a:ea typeface="Barlow Condensed Medium"/>
                <a:cs typeface="Barlow Condensed Medium"/>
                <a:sym typeface="Barlow Condensed Medium"/>
              </a:rPr>
              <a:t>Example with 5 Pancakes</a:t>
            </a:r>
            <a:endParaRPr sz="1800">
              <a:solidFill>
                <a:srgbClr val="252525"/>
              </a:solidFill>
              <a:latin typeface="Barlow Condensed Medium"/>
              <a:ea typeface="Barlow Condensed Medium"/>
              <a:cs typeface="Barlow Condensed Medium"/>
              <a:sym typeface="Barlow Condensed Medium"/>
            </a:endParaRPr>
          </a:p>
          <a:p>
            <a:pPr indent="0" lvl="0" marL="0" rtl="0" algn="r">
              <a:spcBef>
                <a:spcPts val="0"/>
              </a:spcBef>
              <a:spcAft>
                <a:spcPts val="0"/>
              </a:spcAft>
              <a:buNone/>
            </a:pPr>
            <a:r>
              <a:t/>
            </a:r>
            <a:endParaRPr b="1" sz="800">
              <a:solidFill>
                <a:srgbClr val="252525"/>
              </a:solidFill>
              <a:latin typeface="Roboto"/>
              <a:ea typeface="Roboto"/>
              <a:cs typeface="Roboto"/>
              <a:sym typeface="Roboto"/>
            </a:endParaRPr>
          </a:p>
          <a:p>
            <a:pPr indent="0" lvl="0" marL="0" rtl="0" algn="r">
              <a:spcBef>
                <a:spcPts val="0"/>
              </a:spcBef>
              <a:spcAft>
                <a:spcPts val="0"/>
              </a:spcAft>
              <a:buNone/>
            </a:pPr>
            <a:r>
              <a:rPr lang="en-GB">
                <a:solidFill>
                  <a:srgbClr val="252525"/>
                </a:solidFill>
                <a:latin typeface="Barlow Condensed"/>
                <a:ea typeface="Barlow Condensed"/>
                <a:cs typeface="Barlow Condensed"/>
                <a:sym typeface="Barlow Condensed"/>
              </a:rPr>
              <a:t>Size 1,2,3,4,5</a:t>
            </a:r>
            <a:endParaRPr>
              <a:solidFill>
                <a:srgbClr val="252525"/>
              </a:solidFill>
              <a:latin typeface="Barlow Condensed"/>
              <a:ea typeface="Barlow Condensed"/>
              <a:cs typeface="Barlow Condensed"/>
              <a:sym typeface="Barlow Condensed"/>
            </a:endParaRPr>
          </a:p>
          <a:p>
            <a:pPr indent="0" lvl="0" marL="0" rtl="0" algn="r">
              <a:spcBef>
                <a:spcPts val="1600"/>
              </a:spcBef>
              <a:spcAft>
                <a:spcPts val="0"/>
              </a:spcAft>
              <a:buNone/>
            </a:pPr>
            <a:r>
              <a:rPr lang="en-GB">
                <a:solidFill>
                  <a:srgbClr val="252525"/>
                </a:solidFill>
                <a:latin typeface="Barlow Condensed"/>
                <a:ea typeface="Barlow Condensed"/>
                <a:cs typeface="Barlow Condensed"/>
                <a:sym typeface="Barlow Condensed"/>
              </a:rPr>
              <a:t>Original Order: 3,2,1,4,5</a:t>
            </a:r>
            <a:endParaRPr>
              <a:solidFill>
                <a:srgbClr val="252525"/>
              </a:solidFill>
              <a:latin typeface="Barlow Condensed"/>
              <a:ea typeface="Barlow Condensed"/>
              <a:cs typeface="Barlow Condensed"/>
              <a:sym typeface="Barlow Condensed"/>
            </a:endParaRPr>
          </a:p>
          <a:p>
            <a:pPr indent="0" lvl="0" marL="0" rtl="0" algn="r">
              <a:spcBef>
                <a:spcPts val="1600"/>
              </a:spcBef>
              <a:spcAft>
                <a:spcPts val="1600"/>
              </a:spcAft>
              <a:buNone/>
            </a:pPr>
            <a:r>
              <a:rPr lang="en-GB">
                <a:solidFill>
                  <a:srgbClr val="252525"/>
                </a:solidFill>
                <a:latin typeface="Barlow Condensed"/>
                <a:ea typeface="Barlow Condensed"/>
                <a:cs typeface="Barlow Condensed"/>
                <a:sym typeface="Barlow Condensed"/>
              </a:rPr>
              <a:t>1 Flip at index 2 </a:t>
            </a:r>
            <a:endParaRPr>
              <a:solidFill>
                <a:srgbClr val="252525"/>
              </a:solidFill>
              <a:latin typeface="Barlow Condensed"/>
              <a:ea typeface="Barlow Condensed"/>
              <a:cs typeface="Barlow Condensed"/>
              <a:sym typeface="Barlow Condensed"/>
            </a:endParaRPr>
          </a:p>
        </p:txBody>
      </p:sp>
      <p:sp>
        <p:nvSpPr>
          <p:cNvPr id="240" name="Google Shape;240;p29"/>
          <p:cNvSpPr txBox="1"/>
          <p:nvPr/>
        </p:nvSpPr>
        <p:spPr>
          <a:xfrm>
            <a:off x="5382000" y="4701725"/>
            <a:ext cx="3609600" cy="2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Barlow Condensed"/>
                <a:ea typeface="Barlow Condensed"/>
                <a:cs typeface="Barlow Condensed"/>
                <a:sym typeface="Barlow Condensed"/>
              </a:rPr>
              <a:t>GUI Representation of 5 sorted pancakes</a:t>
            </a:r>
            <a:endParaRPr>
              <a:latin typeface="Barlow Condensed"/>
              <a:ea typeface="Barlow Condensed"/>
              <a:cs typeface="Barlow Condensed"/>
              <a:sym typeface="Barlow Condensed"/>
            </a:endParaRPr>
          </a:p>
        </p:txBody>
      </p:sp>
      <p:pic>
        <p:nvPicPr>
          <p:cNvPr id="241" name="Google Shape;241;p29"/>
          <p:cNvPicPr preferRelativeResize="0"/>
          <p:nvPr/>
        </p:nvPicPr>
        <p:blipFill rotWithShape="1">
          <a:blip r:embed="rId3">
            <a:alphaModFix/>
          </a:blip>
          <a:srcRect b="0" l="0" r="0" t="2789"/>
          <a:stretch/>
        </p:blipFill>
        <p:spPr>
          <a:xfrm>
            <a:off x="3261450" y="1050475"/>
            <a:ext cx="5730150" cy="1787100"/>
          </a:xfrm>
          <a:prstGeom prst="rect">
            <a:avLst/>
          </a:prstGeom>
          <a:noFill/>
          <a:ln>
            <a:noFill/>
          </a:ln>
        </p:spPr>
      </p:pic>
      <p:pic>
        <p:nvPicPr>
          <p:cNvPr id="242" name="Google Shape;242;p29"/>
          <p:cNvPicPr preferRelativeResize="0"/>
          <p:nvPr/>
        </p:nvPicPr>
        <p:blipFill>
          <a:blip r:embed="rId4">
            <a:alphaModFix/>
          </a:blip>
          <a:stretch>
            <a:fillRect/>
          </a:stretch>
        </p:blipFill>
        <p:spPr>
          <a:xfrm>
            <a:off x="3261450" y="2881875"/>
            <a:ext cx="5730150" cy="159621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2"/>
          <p:cNvSpPr txBox="1"/>
          <p:nvPr>
            <p:ph type="title"/>
          </p:nvPr>
        </p:nvSpPr>
        <p:spPr>
          <a:xfrm>
            <a:off x="611700" y="1316225"/>
            <a:ext cx="3085200" cy="225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THE CHEFS</a:t>
            </a:r>
            <a:endParaRPr/>
          </a:p>
        </p:txBody>
      </p:sp>
      <p:sp>
        <p:nvSpPr>
          <p:cNvPr id="87" name="Google Shape;87;p12"/>
          <p:cNvSpPr txBox="1"/>
          <p:nvPr>
            <p:ph idx="1" type="body"/>
          </p:nvPr>
        </p:nvSpPr>
        <p:spPr>
          <a:xfrm>
            <a:off x="3160350" y="1817300"/>
            <a:ext cx="2181300" cy="8040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GB" sz="2400"/>
              <a:t>Sai</a:t>
            </a:r>
            <a:r>
              <a:rPr lang="en-GB" sz="2400"/>
              <a:t> </a:t>
            </a:r>
            <a:r>
              <a:rPr lang="en-GB" sz="2400"/>
              <a:t>Chinthala</a:t>
            </a:r>
            <a:endParaRPr sz="2400"/>
          </a:p>
        </p:txBody>
      </p:sp>
      <p:sp>
        <p:nvSpPr>
          <p:cNvPr id="88" name="Google Shape;88;p12"/>
          <p:cNvSpPr txBox="1"/>
          <p:nvPr>
            <p:ph idx="1" type="body"/>
          </p:nvPr>
        </p:nvSpPr>
        <p:spPr>
          <a:xfrm>
            <a:off x="6484750" y="1817300"/>
            <a:ext cx="2181300" cy="8040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GB" sz="2400"/>
              <a:t>Aaron Fox</a:t>
            </a:r>
            <a:endParaRPr sz="2400"/>
          </a:p>
        </p:txBody>
      </p:sp>
      <p:sp>
        <p:nvSpPr>
          <p:cNvPr id="89" name="Google Shape;89;p12"/>
          <p:cNvSpPr txBox="1"/>
          <p:nvPr>
            <p:ph idx="1" type="body"/>
          </p:nvPr>
        </p:nvSpPr>
        <p:spPr>
          <a:xfrm>
            <a:off x="4720750" y="4060550"/>
            <a:ext cx="2181300" cy="8040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GB" sz="2400"/>
              <a:t>Abby Spalding</a:t>
            </a:r>
            <a:endParaRPr sz="2400"/>
          </a:p>
        </p:txBody>
      </p:sp>
      <p:pic>
        <p:nvPicPr>
          <p:cNvPr id="90" name="Google Shape;90;p12"/>
          <p:cNvPicPr preferRelativeResize="0"/>
          <p:nvPr/>
        </p:nvPicPr>
        <p:blipFill>
          <a:blip r:embed="rId3">
            <a:alphaModFix/>
          </a:blip>
          <a:stretch>
            <a:fillRect/>
          </a:stretch>
        </p:blipFill>
        <p:spPr>
          <a:xfrm>
            <a:off x="4528475" y="2022325"/>
            <a:ext cx="2084950" cy="2084950"/>
          </a:xfrm>
          <a:prstGeom prst="rect">
            <a:avLst/>
          </a:prstGeom>
          <a:noFill/>
          <a:ln>
            <a:noFill/>
          </a:ln>
        </p:spPr>
      </p:pic>
      <p:pic>
        <p:nvPicPr>
          <p:cNvPr id="91" name="Google Shape;91;p12"/>
          <p:cNvPicPr preferRelativeResize="0"/>
          <p:nvPr/>
        </p:nvPicPr>
        <p:blipFill>
          <a:blip r:embed="rId4">
            <a:alphaModFix/>
          </a:blip>
          <a:stretch>
            <a:fillRect/>
          </a:stretch>
        </p:blipFill>
        <p:spPr>
          <a:xfrm>
            <a:off x="6132500" y="142550"/>
            <a:ext cx="1937100" cy="1674600"/>
          </a:xfrm>
          <a:prstGeom prst="ellipse">
            <a:avLst/>
          </a:prstGeom>
          <a:noFill/>
          <a:ln>
            <a:noFill/>
          </a:ln>
        </p:spPr>
      </p:pic>
      <p:pic>
        <p:nvPicPr>
          <p:cNvPr id="92" name="Google Shape;92;p12"/>
          <p:cNvPicPr preferRelativeResize="0"/>
          <p:nvPr/>
        </p:nvPicPr>
        <p:blipFill>
          <a:blip r:embed="rId5">
            <a:alphaModFix/>
          </a:blip>
          <a:stretch>
            <a:fillRect/>
          </a:stretch>
        </p:blipFill>
        <p:spPr>
          <a:xfrm>
            <a:off x="2920225" y="-62625"/>
            <a:ext cx="2084950" cy="20849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0"/>
          <p:cNvSpPr txBox="1"/>
          <p:nvPr>
            <p:ph type="title"/>
          </p:nvPr>
        </p:nvSpPr>
        <p:spPr>
          <a:xfrm>
            <a:off x="342000" y="252000"/>
            <a:ext cx="8460000" cy="57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Results</a:t>
            </a:r>
            <a:endParaRPr/>
          </a:p>
        </p:txBody>
      </p:sp>
      <p:sp>
        <p:nvSpPr>
          <p:cNvPr id="248" name="Google Shape;248;p30"/>
          <p:cNvSpPr txBox="1"/>
          <p:nvPr/>
        </p:nvSpPr>
        <p:spPr>
          <a:xfrm>
            <a:off x="363400" y="601000"/>
            <a:ext cx="8317500" cy="4277100"/>
          </a:xfrm>
          <a:prstGeom prst="rect">
            <a:avLst/>
          </a:prstGeom>
          <a:noFill/>
          <a:ln>
            <a:noFill/>
          </a:ln>
        </p:spPr>
        <p:txBody>
          <a:bodyPr anchorCtr="0" anchor="ctr" bIns="91425" lIns="91425" spcFirstLastPara="1" rIns="91425" wrap="square" tIns="91425">
            <a:noAutofit/>
          </a:bodyPr>
          <a:lstStyle/>
          <a:p>
            <a:pPr indent="0" lvl="0" marL="457200" rtl="0" algn="ctr">
              <a:spcBef>
                <a:spcPts val="0"/>
              </a:spcBef>
              <a:spcAft>
                <a:spcPts val="0"/>
              </a:spcAft>
              <a:buNone/>
            </a:pPr>
            <a:r>
              <a:rPr lang="en-GB" sz="1800">
                <a:latin typeface="Barlow Condensed"/>
                <a:ea typeface="Barlow Condensed"/>
                <a:cs typeface="Barlow Condensed"/>
                <a:sym typeface="Barlow Condensed"/>
              </a:rPr>
              <a:t>We are Currently Waiting for more results which describe the key differences between using the WoC approach with the GAs versus just the GAs, differences in sizes of strings, time taken to run, comparisons of using the distance_weight vs subarray_weight in the cost functions, etc. </a:t>
            </a:r>
            <a:r>
              <a:rPr lang="en-GB" sz="1800">
                <a:latin typeface="Barlow Condensed"/>
                <a:ea typeface="Barlow Condensed"/>
                <a:cs typeface="Barlow Condensed"/>
                <a:sym typeface="Barlow Condensed"/>
              </a:rPr>
              <a:t>                                              </a:t>
            </a:r>
            <a:endParaRPr sz="1800">
              <a:latin typeface="Barlow Condensed"/>
              <a:ea typeface="Barlow Condensed"/>
              <a:cs typeface="Barlow Condensed"/>
              <a:sym typeface="Barlow Condense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52" name="Shape 252"/>
        <p:cNvGrpSpPr/>
        <p:nvPr/>
      </p:nvGrpSpPr>
      <p:grpSpPr>
        <a:xfrm>
          <a:off x="0" y="0"/>
          <a:ext cx="0" cy="0"/>
          <a:chOff x="0" y="0"/>
          <a:chExt cx="0" cy="0"/>
        </a:xfrm>
      </p:grpSpPr>
      <p:sp>
        <p:nvSpPr>
          <p:cNvPr id="253" name="Google Shape;253;p31"/>
          <p:cNvSpPr txBox="1"/>
          <p:nvPr>
            <p:ph type="title"/>
          </p:nvPr>
        </p:nvSpPr>
        <p:spPr>
          <a:xfrm>
            <a:off x="1295325" y="2285400"/>
            <a:ext cx="62187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THANK YOU</a:t>
            </a:r>
            <a:endParaRPr>
              <a:solidFill>
                <a:srgbClr val="EEB64E"/>
              </a:solidFill>
            </a:endParaRPr>
          </a:p>
        </p:txBody>
      </p:sp>
      <p:sp>
        <p:nvSpPr>
          <p:cNvPr id="254" name="Google Shape;254;p31"/>
          <p:cNvSpPr txBox="1"/>
          <p:nvPr/>
        </p:nvSpPr>
        <p:spPr>
          <a:xfrm>
            <a:off x="716400" y="4645800"/>
            <a:ext cx="5290500" cy="6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rgbClr val="F9F6EF"/>
                </a:solidFill>
                <a:latin typeface="Barlow Condensed Medium"/>
                <a:ea typeface="Barlow Condensed Medium"/>
                <a:cs typeface="Barlow Condensed Medium"/>
                <a:sym typeface="Barlow Condensed Medium"/>
              </a:rPr>
              <a:t>PRESENTATION TEMPLATE </a:t>
            </a:r>
            <a:r>
              <a:rPr lang="en-GB" sz="1200" u="sng">
                <a:solidFill>
                  <a:srgbClr val="F9F6EF"/>
                </a:solidFill>
                <a:latin typeface="Barlow Condensed Medium"/>
                <a:ea typeface="Barlow Condensed Medium"/>
                <a:cs typeface="Barlow Condensed Medium"/>
                <a:sym typeface="Barlow Condensed Medium"/>
                <a:hlinkClick r:id="rId4"/>
              </a:rPr>
              <a:t>SLIDESMANIA</a:t>
            </a:r>
            <a:endParaRPr sz="1200">
              <a:solidFill>
                <a:srgbClr val="F9F6EF"/>
              </a:solidFill>
              <a:latin typeface="Barlow Condensed Medium"/>
              <a:ea typeface="Barlow Condensed Medium"/>
              <a:cs typeface="Barlow Condensed Medium"/>
              <a:sym typeface="Barlow Condensed Medium"/>
            </a:endParaRPr>
          </a:p>
          <a:p>
            <a:pPr indent="0" lvl="0" marL="0" rtl="0" algn="l">
              <a:spcBef>
                <a:spcPts val="0"/>
              </a:spcBef>
              <a:spcAft>
                <a:spcPts val="0"/>
              </a:spcAft>
              <a:buNone/>
            </a:pPr>
            <a:r>
              <a:t/>
            </a:r>
            <a:endParaRPr sz="1200">
              <a:latin typeface="Barlow Condensed"/>
              <a:ea typeface="Barlow Condensed"/>
              <a:cs typeface="Barlow Condensed"/>
              <a:sym typeface="Barlow Condense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32"/>
          <p:cNvSpPr txBox="1"/>
          <p:nvPr>
            <p:ph type="title"/>
          </p:nvPr>
        </p:nvSpPr>
        <p:spPr>
          <a:xfrm>
            <a:off x="228150" y="492625"/>
            <a:ext cx="8460000" cy="57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Resources</a:t>
            </a:r>
            <a:endParaRPr/>
          </a:p>
        </p:txBody>
      </p:sp>
      <p:sp>
        <p:nvSpPr>
          <p:cNvPr id="260" name="Google Shape;260;p32"/>
          <p:cNvSpPr txBox="1"/>
          <p:nvPr/>
        </p:nvSpPr>
        <p:spPr>
          <a:xfrm>
            <a:off x="1437450" y="1374725"/>
            <a:ext cx="6041400" cy="32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Times New Roman"/>
                <a:ea typeface="Times New Roman"/>
                <a:cs typeface="Times New Roman"/>
                <a:sym typeface="Times New Roman"/>
              </a:rPr>
              <a:t>[1]  P. Compeau, “Sorting by Signed Reversals,” unpublished.</a:t>
            </a:r>
            <a:endParaRPr i="1">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GB">
                <a:solidFill>
                  <a:schemeClr val="dk1"/>
                </a:solidFill>
                <a:latin typeface="Times New Roman"/>
                <a:ea typeface="Times New Roman"/>
                <a:cs typeface="Times New Roman"/>
                <a:sym typeface="Times New Roman"/>
              </a:rPr>
              <a:t>[2]  Hayes, Brian. “Sorting Out the Genome.” American Scientist, vol. 95, no. 5, 2007, pp. 386–387.</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GB">
                <a:solidFill>
                  <a:schemeClr val="dk1"/>
                </a:solidFill>
                <a:latin typeface="Times New Roman"/>
                <a:ea typeface="Times New Roman"/>
                <a:cs typeface="Times New Roman"/>
                <a:sym typeface="Times New Roman"/>
              </a:rPr>
              <a:t>[3] Bafna, Vineet, and Pavel A Pevzner. “Sorting by Reversals: Genome Rearrangements in Plant Organelles and Evolutionary History of X Chromosome.” Molecular Biology and Evolution, 1995.</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GB">
                <a:solidFill>
                  <a:schemeClr val="dk1"/>
                </a:solidFill>
                <a:latin typeface="Times New Roman"/>
                <a:ea typeface="Times New Roman"/>
                <a:cs typeface="Times New Roman"/>
                <a:sym typeface="Times New Roman"/>
              </a:rPr>
              <a:t>[4] Heyer, Laurie J., et al. “Bacterial Computing: Using E. Coli to Solve the Burnt Pancake Problem.” Math Horizons, vol. 17, no. 3, 2010, pp. 5–10.</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GB">
                <a:solidFill>
                  <a:schemeClr val="dk1"/>
                </a:solidFill>
                <a:latin typeface="Times New Roman"/>
                <a:ea typeface="Times New Roman"/>
                <a:cs typeface="Times New Roman"/>
                <a:sym typeface="Times New Roman"/>
              </a:rPr>
              <a:t>[5] Gates, William H., and Christos H. Papadimitriou. “Bounds for Sorting by Prefix Reversal.” Discrete Mathematics, vol. 27, no. 1, 1979, pp. 47–57.</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GB">
                <a:solidFill>
                  <a:schemeClr val="dk1"/>
                </a:solidFill>
                <a:latin typeface="Times New Roman"/>
                <a:ea typeface="Times New Roman"/>
                <a:cs typeface="Times New Roman"/>
                <a:sym typeface="Times New Roman"/>
              </a:rPr>
              <a:t>[6] B. Chitturi, et al. “An (18/11)n upper bound for sorting by prefix reversals.” Theoretical Computer Science, 2009, pp. 3372–3390.</a:t>
            </a:r>
            <a:endParaRPr>
              <a:latin typeface="Barlow Condensed"/>
              <a:ea typeface="Barlow Condensed"/>
              <a:cs typeface="Barlow Condensed"/>
              <a:sym typeface="Barlow Condense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3"/>
          <p:cNvSpPr txBox="1"/>
          <p:nvPr>
            <p:ph type="title"/>
          </p:nvPr>
        </p:nvSpPr>
        <p:spPr>
          <a:xfrm>
            <a:off x="3273850" y="212875"/>
            <a:ext cx="5566500" cy="672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GB"/>
              <a:t>Sorting by Prefix Reversal</a:t>
            </a:r>
            <a:endParaRPr/>
          </a:p>
        </p:txBody>
      </p:sp>
      <p:sp>
        <p:nvSpPr>
          <p:cNvPr id="98" name="Google Shape;98;p13"/>
          <p:cNvSpPr txBox="1"/>
          <p:nvPr>
            <p:ph idx="1" type="body"/>
          </p:nvPr>
        </p:nvSpPr>
        <p:spPr>
          <a:xfrm>
            <a:off x="537600" y="885775"/>
            <a:ext cx="2532900" cy="2406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2400"/>
              <a:t>General Idea:</a:t>
            </a:r>
            <a:endParaRPr sz="2400"/>
          </a:p>
          <a:p>
            <a:pPr indent="0" lvl="0" marL="0" rtl="0" algn="l">
              <a:lnSpc>
                <a:spcPct val="100000"/>
              </a:lnSpc>
              <a:spcBef>
                <a:spcPts val="1600"/>
              </a:spcBef>
              <a:spcAft>
                <a:spcPts val="1600"/>
              </a:spcAft>
              <a:buNone/>
            </a:pPr>
            <a:r>
              <a:rPr lang="en-GB" sz="2400"/>
              <a:t>Reversing (flipping) a string of characters (pancakes) at a specific index. Repeated at varied indexes until the string is sorted.</a:t>
            </a:r>
            <a:endParaRPr sz="2400"/>
          </a:p>
        </p:txBody>
      </p:sp>
      <p:sp>
        <p:nvSpPr>
          <p:cNvPr id="99" name="Google Shape;99;p13"/>
          <p:cNvSpPr txBox="1"/>
          <p:nvPr/>
        </p:nvSpPr>
        <p:spPr>
          <a:xfrm>
            <a:off x="4513450" y="785550"/>
            <a:ext cx="4326900" cy="448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GB" sz="3000">
                <a:solidFill>
                  <a:srgbClr val="252525"/>
                </a:solidFill>
                <a:latin typeface="Barlow Condensed"/>
                <a:ea typeface="Barlow Condensed"/>
                <a:cs typeface="Barlow Condensed"/>
                <a:sym typeface="Barlow Condensed"/>
              </a:rPr>
              <a:t>How it Works</a:t>
            </a:r>
            <a:endParaRPr b="1" sz="3000">
              <a:solidFill>
                <a:srgbClr val="252525"/>
              </a:solidFill>
              <a:latin typeface="Barlow Condensed"/>
              <a:ea typeface="Barlow Condensed"/>
              <a:cs typeface="Barlow Condensed"/>
              <a:sym typeface="Barlow Condensed"/>
            </a:endParaRPr>
          </a:p>
        </p:txBody>
      </p:sp>
      <p:pic>
        <p:nvPicPr>
          <p:cNvPr id="100" name="Google Shape;100;p13"/>
          <p:cNvPicPr preferRelativeResize="0"/>
          <p:nvPr/>
        </p:nvPicPr>
        <p:blipFill>
          <a:blip r:embed="rId3">
            <a:alphaModFix/>
          </a:blip>
          <a:stretch>
            <a:fillRect/>
          </a:stretch>
        </p:blipFill>
        <p:spPr>
          <a:xfrm>
            <a:off x="3414525" y="1441225"/>
            <a:ext cx="4812878" cy="33506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4"/>
          <p:cNvSpPr/>
          <p:nvPr/>
        </p:nvSpPr>
        <p:spPr>
          <a:xfrm>
            <a:off x="622013" y="1278987"/>
            <a:ext cx="930075" cy="990071"/>
          </a:xfrm>
          <a:custGeom>
            <a:rect b="b" l="l" r="r" t="t"/>
            <a:pathLst>
              <a:path extrusionOk="0" h="4889241" w="4180114">
                <a:moveTo>
                  <a:pt x="0" y="0"/>
                </a:moveTo>
                <a:lnTo>
                  <a:pt x="4180114" y="0"/>
                </a:lnTo>
                <a:lnTo>
                  <a:pt x="4177998" y="867747"/>
                </a:lnTo>
                <a:lnTo>
                  <a:pt x="4075567" y="867747"/>
                </a:lnTo>
                <a:lnTo>
                  <a:pt x="4077492" y="102622"/>
                </a:lnTo>
                <a:lnTo>
                  <a:pt x="102622" y="102622"/>
                </a:lnTo>
                <a:lnTo>
                  <a:pt x="102622" y="4786619"/>
                </a:lnTo>
                <a:lnTo>
                  <a:pt x="4077492" y="4786619"/>
                </a:lnTo>
                <a:lnTo>
                  <a:pt x="4068776" y="3881534"/>
                </a:lnTo>
                <a:lnTo>
                  <a:pt x="4171275" y="3881534"/>
                </a:lnTo>
                <a:lnTo>
                  <a:pt x="4180114" y="4889241"/>
                </a:lnTo>
                <a:lnTo>
                  <a:pt x="0" y="4889241"/>
                </a:lnTo>
                <a:close/>
              </a:path>
            </a:pathLst>
          </a:custGeom>
          <a:solidFill>
            <a:srgbClr val="434343"/>
          </a:solidFill>
          <a:ln cap="flat" cmpd="sng" w="38100">
            <a:solidFill>
              <a:srgbClr val="EEB64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6" name="Google Shape;106;p14"/>
          <p:cNvSpPr/>
          <p:nvPr/>
        </p:nvSpPr>
        <p:spPr>
          <a:xfrm>
            <a:off x="2294338" y="1278987"/>
            <a:ext cx="930075" cy="990071"/>
          </a:xfrm>
          <a:custGeom>
            <a:rect b="b" l="l" r="r" t="t"/>
            <a:pathLst>
              <a:path extrusionOk="0" h="4889241" w="4180114">
                <a:moveTo>
                  <a:pt x="0" y="0"/>
                </a:moveTo>
                <a:lnTo>
                  <a:pt x="4180114" y="0"/>
                </a:lnTo>
                <a:lnTo>
                  <a:pt x="4177998" y="867747"/>
                </a:lnTo>
                <a:lnTo>
                  <a:pt x="4075567" y="867747"/>
                </a:lnTo>
                <a:lnTo>
                  <a:pt x="4077492" y="102622"/>
                </a:lnTo>
                <a:lnTo>
                  <a:pt x="102622" y="102622"/>
                </a:lnTo>
                <a:lnTo>
                  <a:pt x="102622" y="4786619"/>
                </a:lnTo>
                <a:lnTo>
                  <a:pt x="4077492" y="4786619"/>
                </a:lnTo>
                <a:lnTo>
                  <a:pt x="4068776" y="3881534"/>
                </a:lnTo>
                <a:lnTo>
                  <a:pt x="4171275" y="3881534"/>
                </a:lnTo>
                <a:lnTo>
                  <a:pt x="4180114" y="4889241"/>
                </a:lnTo>
                <a:lnTo>
                  <a:pt x="0" y="4889241"/>
                </a:lnTo>
                <a:close/>
              </a:path>
            </a:pathLst>
          </a:custGeom>
          <a:solidFill>
            <a:srgbClr val="EEB64E"/>
          </a:solidFill>
          <a:ln cap="flat" cmpd="sng" w="38100">
            <a:solidFill>
              <a:srgbClr val="EEB64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7" name="Google Shape;107;p14"/>
          <p:cNvSpPr/>
          <p:nvPr/>
        </p:nvSpPr>
        <p:spPr>
          <a:xfrm>
            <a:off x="3966663" y="1278987"/>
            <a:ext cx="930075" cy="990071"/>
          </a:xfrm>
          <a:custGeom>
            <a:rect b="b" l="l" r="r" t="t"/>
            <a:pathLst>
              <a:path extrusionOk="0" h="4889241" w="4180114">
                <a:moveTo>
                  <a:pt x="0" y="0"/>
                </a:moveTo>
                <a:lnTo>
                  <a:pt x="4180114" y="0"/>
                </a:lnTo>
                <a:lnTo>
                  <a:pt x="4177998" y="867747"/>
                </a:lnTo>
                <a:lnTo>
                  <a:pt x="4075567" y="867747"/>
                </a:lnTo>
                <a:lnTo>
                  <a:pt x="4077492" y="102622"/>
                </a:lnTo>
                <a:lnTo>
                  <a:pt x="102622" y="102622"/>
                </a:lnTo>
                <a:lnTo>
                  <a:pt x="102622" y="4786619"/>
                </a:lnTo>
                <a:lnTo>
                  <a:pt x="4077492" y="4786619"/>
                </a:lnTo>
                <a:lnTo>
                  <a:pt x="4068776" y="3881534"/>
                </a:lnTo>
                <a:lnTo>
                  <a:pt x="4171275" y="3881534"/>
                </a:lnTo>
                <a:lnTo>
                  <a:pt x="4180114" y="4889241"/>
                </a:lnTo>
                <a:lnTo>
                  <a:pt x="0" y="4889241"/>
                </a:lnTo>
                <a:close/>
              </a:path>
            </a:pathLst>
          </a:custGeom>
          <a:solidFill>
            <a:srgbClr val="EEB64E"/>
          </a:solidFill>
          <a:ln cap="flat" cmpd="sng" w="38100">
            <a:solidFill>
              <a:srgbClr val="EEB64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8" name="Google Shape;108;p14"/>
          <p:cNvSpPr/>
          <p:nvPr/>
        </p:nvSpPr>
        <p:spPr>
          <a:xfrm>
            <a:off x="5638988" y="1278987"/>
            <a:ext cx="930075" cy="990071"/>
          </a:xfrm>
          <a:custGeom>
            <a:rect b="b" l="l" r="r" t="t"/>
            <a:pathLst>
              <a:path extrusionOk="0" h="4889241" w="4180114">
                <a:moveTo>
                  <a:pt x="0" y="0"/>
                </a:moveTo>
                <a:lnTo>
                  <a:pt x="4180114" y="0"/>
                </a:lnTo>
                <a:lnTo>
                  <a:pt x="4177998" y="867747"/>
                </a:lnTo>
                <a:lnTo>
                  <a:pt x="4075567" y="867747"/>
                </a:lnTo>
                <a:lnTo>
                  <a:pt x="4077492" y="102622"/>
                </a:lnTo>
                <a:lnTo>
                  <a:pt x="102622" y="102622"/>
                </a:lnTo>
                <a:lnTo>
                  <a:pt x="102622" y="4786619"/>
                </a:lnTo>
                <a:lnTo>
                  <a:pt x="4077492" y="4786619"/>
                </a:lnTo>
                <a:lnTo>
                  <a:pt x="4068776" y="3881534"/>
                </a:lnTo>
                <a:lnTo>
                  <a:pt x="4171275" y="3881534"/>
                </a:lnTo>
                <a:lnTo>
                  <a:pt x="4180114" y="4889241"/>
                </a:lnTo>
                <a:lnTo>
                  <a:pt x="0" y="4889241"/>
                </a:lnTo>
                <a:close/>
              </a:path>
            </a:pathLst>
          </a:custGeom>
          <a:solidFill>
            <a:srgbClr val="EEB64E"/>
          </a:solidFill>
          <a:ln cap="flat" cmpd="sng" w="38100">
            <a:solidFill>
              <a:srgbClr val="EEB64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9" name="Google Shape;109;p14"/>
          <p:cNvSpPr/>
          <p:nvPr/>
        </p:nvSpPr>
        <p:spPr>
          <a:xfrm>
            <a:off x="7311313" y="1278987"/>
            <a:ext cx="930075" cy="990071"/>
          </a:xfrm>
          <a:custGeom>
            <a:rect b="b" l="l" r="r" t="t"/>
            <a:pathLst>
              <a:path extrusionOk="0" h="4889241" w="4180114">
                <a:moveTo>
                  <a:pt x="0" y="0"/>
                </a:moveTo>
                <a:lnTo>
                  <a:pt x="4180114" y="0"/>
                </a:lnTo>
                <a:lnTo>
                  <a:pt x="4177998" y="867747"/>
                </a:lnTo>
                <a:lnTo>
                  <a:pt x="4075567" y="867747"/>
                </a:lnTo>
                <a:lnTo>
                  <a:pt x="4077492" y="102622"/>
                </a:lnTo>
                <a:lnTo>
                  <a:pt x="102622" y="102622"/>
                </a:lnTo>
                <a:lnTo>
                  <a:pt x="102622" y="4786619"/>
                </a:lnTo>
                <a:lnTo>
                  <a:pt x="4077492" y="4786619"/>
                </a:lnTo>
                <a:lnTo>
                  <a:pt x="4068776" y="3881534"/>
                </a:lnTo>
                <a:lnTo>
                  <a:pt x="4171275" y="3881534"/>
                </a:lnTo>
                <a:lnTo>
                  <a:pt x="4180114" y="4889241"/>
                </a:lnTo>
                <a:lnTo>
                  <a:pt x="0" y="4889241"/>
                </a:lnTo>
                <a:close/>
              </a:path>
            </a:pathLst>
          </a:custGeom>
          <a:solidFill>
            <a:srgbClr val="EEB64E"/>
          </a:solidFill>
          <a:ln cap="flat" cmpd="sng" w="38100">
            <a:solidFill>
              <a:srgbClr val="EEB64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10" name="Google Shape;110;p14"/>
          <p:cNvSpPr txBox="1"/>
          <p:nvPr/>
        </p:nvSpPr>
        <p:spPr>
          <a:xfrm>
            <a:off x="582600" y="1633163"/>
            <a:ext cx="1631700" cy="281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GB" sz="2400">
                <a:solidFill>
                  <a:srgbClr val="EEB64E"/>
                </a:solidFill>
                <a:latin typeface="Barlow Condensed"/>
                <a:ea typeface="Barlow Condensed"/>
                <a:cs typeface="Barlow Condensed"/>
                <a:sym typeface="Barlow Condensed"/>
              </a:rPr>
              <a:t>1920-1930s</a:t>
            </a:r>
            <a:endParaRPr b="1" sz="2400">
              <a:solidFill>
                <a:srgbClr val="EEB64E"/>
              </a:solidFill>
              <a:latin typeface="Barlow Condensed"/>
              <a:ea typeface="Barlow Condensed"/>
              <a:cs typeface="Barlow Condensed"/>
              <a:sym typeface="Barlow Condensed"/>
            </a:endParaRPr>
          </a:p>
        </p:txBody>
      </p:sp>
      <p:sp>
        <p:nvSpPr>
          <p:cNvPr id="111" name="Google Shape;111;p14"/>
          <p:cNvSpPr txBox="1"/>
          <p:nvPr/>
        </p:nvSpPr>
        <p:spPr>
          <a:xfrm>
            <a:off x="2298425" y="1633163"/>
            <a:ext cx="1210200" cy="281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GB" sz="2400">
                <a:solidFill>
                  <a:srgbClr val="EEB64E"/>
                </a:solidFill>
                <a:latin typeface="Barlow Condensed"/>
                <a:ea typeface="Barlow Condensed"/>
                <a:cs typeface="Barlow Condensed"/>
                <a:sym typeface="Barlow Condensed"/>
              </a:rPr>
              <a:t>1975</a:t>
            </a:r>
            <a:endParaRPr b="1" sz="2400">
              <a:solidFill>
                <a:srgbClr val="EEB64E"/>
              </a:solidFill>
              <a:latin typeface="Barlow Condensed"/>
              <a:ea typeface="Barlow Condensed"/>
              <a:cs typeface="Barlow Condensed"/>
              <a:sym typeface="Barlow Condensed"/>
            </a:endParaRPr>
          </a:p>
        </p:txBody>
      </p:sp>
      <p:sp>
        <p:nvSpPr>
          <p:cNvPr id="112" name="Google Shape;112;p14"/>
          <p:cNvSpPr txBox="1"/>
          <p:nvPr/>
        </p:nvSpPr>
        <p:spPr>
          <a:xfrm>
            <a:off x="3966675" y="1633150"/>
            <a:ext cx="1210200" cy="281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GB" sz="2400">
                <a:solidFill>
                  <a:srgbClr val="EEB64E"/>
                </a:solidFill>
                <a:latin typeface="Barlow Condensed"/>
                <a:ea typeface="Barlow Condensed"/>
                <a:cs typeface="Barlow Condensed"/>
                <a:sym typeface="Barlow Condensed"/>
              </a:rPr>
              <a:t>1978</a:t>
            </a:r>
            <a:endParaRPr b="1" sz="2400">
              <a:solidFill>
                <a:srgbClr val="EEB64E"/>
              </a:solidFill>
              <a:latin typeface="Barlow Condensed"/>
              <a:ea typeface="Barlow Condensed"/>
              <a:cs typeface="Barlow Condensed"/>
              <a:sym typeface="Barlow Condensed"/>
            </a:endParaRPr>
          </a:p>
        </p:txBody>
      </p:sp>
      <p:sp>
        <p:nvSpPr>
          <p:cNvPr id="113" name="Google Shape;113;p14"/>
          <p:cNvSpPr txBox="1"/>
          <p:nvPr/>
        </p:nvSpPr>
        <p:spPr>
          <a:xfrm>
            <a:off x="5643075" y="1633150"/>
            <a:ext cx="1210200" cy="281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GB" sz="2400">
                <a:solidFill>
                  <a:srgbClr val="EEB64E"/>
                </a:solidFill>
                <a:latin typeface="Barlow Condensed"/>
                <a:ea typeface="Barlow Condensed"/>
                <a:cs typeface="Barlow Condensed"/>
                <a:sym typeface="Barlow Condensed"/>
              </a:rPr>
              <a:t>1993</a:t>
            </a:r>
            <a:endParaRPr b="1" sz="2400">
              <a:solidFill>
                <a:srgbClr val="EEB64E"/>
              </a:solidFill>
              <a:latin typeface="Barlow Condensed"/>
              <a:ea typeface="Barlow Condensed"/>
              <a:cs typeface="Barlow Condensed"/>
              <a:sym typeface="Barlow Condensed"/>
            </a:endParaRPr>
          </a:p>
        </p:txBody>
      </p:sp>
      <p:sp>
        <p:nvSpPr>
          <p:cNvPr id="114" name="Google Shape;114;p14"/>
          <p:cNvSpPr txBox="1"/>
          <p:nvPr/>
        </p:nvSpPr>
        <p:spPr>
          <a:xfrm>
            <a:off x="7364225" y="1633138"/>
            <a:ext cx="1210200" cy="281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GB" sz="2400">
                <a:solidFill>
                  <a:srgbClr val="EEB64E"/>
                </a:solidFill>
                <a:latin typeface="Barlow Condensed"/>
                <a:ea typeface="Barlow Condensed"/>
                <a:cs typeface="Barlow Condensed"/>
                <a:sym typeface="Barlow Condensed"/>
              </a:rPr>
              <a:t>2008</a:t>
            </a:r>
            <a:endParaRPr b="1" sz="2400">
              <a:solidFill>
                <a:srgbClr val="EEB64E"/>
              </a:solidFill>
              <a:latin typeface="Barlow Condensed"/>
              <a:ea typeface="Barlow Condensed"/>
              <a:cs typeface="Barlow Condensed"/>
              <a:sym typeface="Barlow Condensed"/>
            </a:endParaRPr>
          </a:p>
        </p:txBody>
      </p:sp>
      <p:sp>
        <p:nvSpPr>
          <p:cNvPr id="115" name="Google Shape;115;p14"/>
          <p:cNvSpPr txBox="1"/>
          <p:nvPr/>
        </p:nvSpPr>
        <p:spPr>
          <a:xfrm>
            <a:off x="268700" y="2479400"/>
            <a:ext cx="1816200" cy="1048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1600">
                <a:solidFill>
                  <a:srgbClr val="252525"/>
                </a:solidFill>
                <a:latin typeface="Barlow Condensed"/>
                <a:ea typeface="Barlow Condensed"/>
                <a:cs typeface="Barlow Condensed"/>
                <a:sym typeface="Barlow Condensed"/>
              </a:rPr>
              <a:t>Emergence of studying Genetic Inversions:</a:t>
            </a:r>
            <a:endParaRPr sz="1600">
              <a:solidFill>
                <a:srgbClr val="252525"/>
              </a:solidFill>
              <a:latin typeface="Barlow Condensed"/>
              <a:ea typeface="Barlow Condensed"/>
              <a:cs typeface="Barlow Condensed"/>
              <a:sym typeface="Barlow Condensed"/>
            </a:endParaRPr>
          </a:p>
          <a:p>
            <a:pPr indent="0" lvl="0" marL="0" marR="0" rtl="0" algn="ctr">
              <a:spcBef>
                <a:spcPts val="0"/>
              </a:spcBef>
              <a:spcAft>
                <a:spcPts val="0"/>
              </a:spcAft>
              <a:buNone/>
            </a:pPr>
            <a:r>
              <a:rPr lang="en-GB" sz="1600">
                <a:solidFill>
                  <a:srgbClr val="252525"/>
                </a:solidFill>
                <a:latin typeface="Barlow Condensed"/>
                <a:ea typeface="Barlow Condensed"/>
                <a:cs typeface="Barlow Condensed"/>
                <a:sym typeface="Barlow Condensed"/>
              </a:rPr>
              <a:t>“Flipping blocks of genes end-over-end.”</a:t>
            </a:r>
            <a:endParaRPr sz="1600">
              <a:solidFill>
                <a:srgbClr val="252525"/>
              </a:solidFill>
              <a:latin typeface="Barlow Condensed"/>
              <a:ea typeface="Barlow Condensed"/>
              <a:cs typeface="Barlow Condensed"/>
              <a:sym typeface="Barlow Condensed"/>
            </a:endParaRPr>
          </a:p>
          <a:p>
            <a:pPr indent="0" lvl="0" marL="0" marR="0" rtl="0" algn="ctr">
              <a:spcBef>
                <a:spcPts val="0"/>
              </a:spcBef>
              <a:spcAft>
                <a:spcPts val="0"/>
              </a:spcAft>
              <a:buNone/>
            </a:pPr>
            <a:r>
              <a:rPr lang="en-GB" sz="1600">
                <a:solidFill>
                  <a:srgbClr val="252525"/>
                </a:solidFill>
                <a:latin typeface="Barlow Condensed"/>
                <a:ea typeface="Barlow Condensed"/>
                <a:cs typeface="Barlow Condensed"/>
                <a:sym typeface="Barlow Condensed"/>
              </a:rPr>
              <a:t>Pioneered by Theodosius Dobzhansky and Alfred H. Sturtevant </a:t>
            </a:r>
            <a:endParaRPr sz="1600">
              <a:solidFill>
                <a:srgbClr val="252525"/>
              </a:solidFill>
              <a:latin typeface="Barlow Condensed"/>
              <a:ea typeface="Barlow Condensed"/>
              <a:cs typeface="Barlow Condensed"/>
              <a:sym typeface="Barlow Condensed"/>
            </a:endParaRPr>
          </a:p>
        </p:txBody>
      </p:sp>
      <p:sp>
        <p:nvSpPr>
          <p:cNvPr id="116" name="Google Shape;116;p14"/>
          <p:cNvSpPr txBox="1"/>
          <p:nvPr/>
        </p:nvSpPr>
        <p:spPr>
          <a:xfrm>
            <a:off x="3915326" y="2479401"/>
            <a:ext cx="1379400" cy="936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GB" sz="1600">
                <a:solidFill>
                  <a:srgbClr val="252525"/>
                </a:solidFill>
                <a:latin typeface="Barlow Condensed"/>
                <a:ea typeface="Barlow Condensed"/>
                <a:cs typeface="Barlow Condensed"/>
                <a:sym typeface="Barlow Condensed"/>
              </a:rPr>
              <a:t>Christos H. Papa­dimitriou and Bill Gates improved the upper bound for Reversal Sorting to  (5n+5)/3 moves and lower of (17/16)n moves</a:t>
            </a:r>
            <a:endParaRPr>
              <a:solidFill>
                <a:srgbClr val="252525"/>
              </a:solidFill>
              <a:latin typeface="Barlow Condensed"/>
              <a:ea typeface="Barlow Condensed"/>
              <a:cs typeface="Barlow Condensed"/>
              <a:sym typeface="Barlow Condensed"/>
            </a:endParaRPr>
          </a:p>
        </p:txBody>
      </p:sp>
      <p:sp>
        <p:nvSpPr>
          <p:cNvPr id="117" name="Google Shape;117;p14"/>
          <p:cNvSpPr txBox="1"/>
          <p:nvPr/>
        </p:nvSpPr>
        <p:spPr>
          <a:xfrm>
            <a:off x="5497850" y="2479400"/>
            <a:ext cx="1716300" cy="186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600">
                <a:solidFill>
                  <a:srgbClr val="252525"/>
                </a:solidFill>
                <a:latin typeface="Barlow Condensed"/>
                <a:ea typeface="Barlow Condensed"/>
                <a:cs typeface="Barlow Condensed"/>
                <a:sym typeface="Barlow Condensed"/>
              </a:rPr>
              <a:t>Combinatorial problem of Sorting by Reversals, aligning with Genome Rearrangement by Inversion Introduced by Kececioglu and Sankoff</a:t>
            </a:r>
            <a:endParaRPr>
              <a:solidFill>
                <a:srgbClr val="252525"/>
              </a:solidFill>
              <a:latin typeface="Barlow Condensed"/>
              <a:ea typeface="Barlow Condensed"/>
              <a:cs typeface="Barlow Condensed"/>
              <a:sym typeface="Barlow Condensed"/>
            </a:endParaRPr>
          </a:p>
        </p:txBody>
      </p:sp>
      <p:sp>
        <p:nvSpPr>
          <p:cNvPr id="118" name="Google Shape;118;p14"/>
          <p:cNvSpPr txBox="1"/>
          <p:nvPr/>
        </p:nvSpPr>
        <p:spPr>
          <a:xfrm>
            <a:off x="2214300" y="2479400"/>
            <a:ext cx="1497900" cy="2150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600">
                <a:solidFill>
                  <a:srgbClr val="252525"/>
                </a:solidFill>
                <a:latin typeface="Barlow Condensed"/>
                <a:ea typeface="Barlow Condensed"/>
                <a:cs typeface="Barlow Condensed"/>
                <a:sym typeface="Barlow Condensed"/>
              </a:rPr>
              <a:t>Jacob E. Goodman introduces the problem of flipping pancakes under the pseudonym Harry Dweighter</a:t>
            </a:r>
            <a:endParaRPr sz="1600">
              <a:solidFill>
                <a:srgbClr val="252525"/>
              </a:solidFill>
              <a:latin typeface="Barlow Condensed"/>
              <a:ea typeface="Barlow Condensed"/>
              <a:cs typeface="Barlow Condensed"/>
              <a:sym typeface="Barlow Condensed"/>
            </a:endParaRPr>
          </a:p>
          <a:p>
            <a:pPr indent="0" lvl="0" marL="0" marR="0" rtl="0" algn="l">
              <a:spcBef>
                <a:spcPts val="0"/>
              </a:spcBef>
              <a:spcAft>
                <a:spcPts val="0"/>
              </a:spcAft>
              <a:buNone/>
            </a:pPr>
            <a:r>
              <a:rPr lang="en-GB" sz="1600">
                <a:solidFill>
                  <a:srgbClr val="252525"/>
                </a:solidFill>
                <a:latin typeface="Barlow Condensed"/>
                <a:ea typeface="Barlow Condensed"/>
                <a:cs typeface="Barlow Condensed"/>
                <a:sym typeface="Barlow Condensed"/>
              </a:rPr>
              <a:t>(Original, naive upper bound of 2n)</a:t>
            </a:r>
            <a:endParaRPr sz="1600">
              <a:solidFill>
                <a:srgbClr val="252525"/>
              </a:solidFill>
              <a:latin typeface="Barlow Condensed"/>
              <a:ea typeface="Barlow Condensed"/>
              <a:cs typeface="Barlow Condensed"/>
              <a:sym typeface="Barlow Condensed"/>
            </a:endParaRPr>
          </a:p>
        </p:txBody>
      </p:sp>
      <p:sp>
        <p:nvSpPr>
          <p:cNvPr id="119" name="Google Shape;119;p14"/>
          <p:cNvSpPr txBox="1"/>
          <p:nvPr>
            <p:ph type="title"/>
          </p:nvPr>
        </p:nvSpPr>
        <p:spPr>
          <a:xfrm>
            <a:off x="375025" y="352350"/>
            <a:ext cx="8460000" cy="57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Origin of Pancake Flipping</a:t>
            </a:r>
            <a:endParaRPr/>
          </a:p>
        </p:txBody>
      </p:sp>
      <p:sp>
        <p:nvSpPr>
          <p:cNvPr id="120" name="Google Shape;120;p14"/>
          <p:cNvSpPr txBox="1"/>
          <p:nvPr/>
        </p:nvSpPr>
        <p:spPr>
          <a:xfrm>
            <a:off x="7311325" y="2479400"/>
            <a:ext cx="1716300" cy="186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600">
                <a:solidFill>
                  <a:srgbClr val="252525"/>
                </a:solidFill>
                <a:latin typeface="Barlow Condensed"/>
                <a:ea typeface="Barlow Condensed"/>
                <a:cs typeface="Barlow Condensed"/>
                <a:sym typeface="Barlow Condensed"/>
              </a:rPr>
              <a:t>Group of Researchers at University of Texas at Dallas further improved the upper bound to 18n/11. Lower bound had been improved to 15n/14</a:t>
            </a:r>
            <a:endParaRPr>
              <a:solidFill>
                <a:srgbClr val="252525"/>
              </a:solidFill>
              <a:latin typeface="Barlow Condensed"/>
              <a:ea typeface="Barlow Condensed"/>
              <a:cs typeface="Barlow Condensed"/>
              <a:sym typeface="Barlow Condense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15"/>
          <p:cNvSpPr txBox="1"/>
          <p:nvPr>
            <p:ph type="title"/>
          </p:nvPr>
        </p:nvSpPr>
        <p:spPr>
          <a:xfrm>
            <a:off x="2337950" y="407850"/>
            <a:ext cx="65970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GB" sz="3300"/>
              <a:t>Genome Inversions vs Prefix Sorting</a:t>
            </a:r>
            <a:endParaRPr sz="3300"/>
          </a:p>
        </p:txBody>
      </p:sp>
      <p:pic>
        <p:nvPicPr>
          <p:cNvPr id="126" name="Google Shape;126;p15"/>
          <p:cNvPicPr preferRelativeResize="0"/>
          <p:nvPr/>
        </p:nvPicPr>
        <p:blipFill>
          <a:blip r:embed="rId3">
            <a:alphaModFix/>
          </a:blip>
          <a:stretch>
            <a:fillRect/>
          </a:stretch>
        </p:blipFill>
        <p:spPr>
          <a:xfrm>
            <a:off x="316725" y="1171550"/>
            <a:ext cx="4455726" cy="3724500"/>
          </a:xfrm>
          <a:prstGeom prst="rect">
            <a:avLst/>
          </a:prstGeom>
          <a:noFill/>
          <a:ln>
            <a:noFill/>
          </a:ln>
        </p:spPr>
      </p:pic>
      <p:sp>
        <p:nvSpPr>
          <p:cNvPr id="127" name="Google Shape;127;p15"/>
          <p:cNvSpPr txBox="1"/>
          <p:nvPr>
            <p:ph idx="1" type="body"/>
          </p:nvPr>
        </p:nvSpPr>
        <p:spPr>
          <a:xfrm>
            <a:off x="5376950" y="1917050"/>
            <a:ext cx="3423300" cy="25767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GB" sz="2000"/>
              <a:t>Not limited to prefix inversions</a:t>
            </a:r>
            <a:endParaRPr sz="2000"/>
          </a:p>
          <a:p>
            <a:pPr indent="-355600" lvl="0" marL="457200" rtl="0" algn="l">
              <a:spcBef>
                <a:spcPts val="0"/>
              </a:spcBef>
              <a:spcAft>
                <a:spcPts val="0"/>
              </a:spcAft>
              <a:buSzPts val="2000"/>
              <a:buChar char="●"/>
            </a:pPr>
            <a:r>
              <a:rPr lang="en-GB" sz="2000"/>
              <a:t>Geneticists want to know </a:t>
            </a:r>
            <a:r>
              <a:rPr lang="en-GB" sz="2000"/>
              <a:t>the reversal (evolutionary) distance between particular gene configurations seen in nature </a:t>
            </a:r>
            <a:r>
              <a:rPr lang="en-GB" sz="1400"/>
              <a:t>[2]</a:t>
            </a:r>
            <a:endParaRPr sz="1400"/>
          </a:p>
          <a:p>
            <a:pPr indent="-355600" lvl="0" marL="457200" rtl="0" algn="l">
              <a:spcBef>
                <a:spcPts val="0"/>
              </a:spcBef>
              <a:spcAft>
                <a:spcPts val="0"/>
              </a:spcAft>
              <a:buSzPts val="2000"/>
              <a:buChar char="●"/>
            </a:pPr>
            <a:r>
              <a:rPr lang="en-GB" sz="2000"/>
              <a:t>Can also evolve by deletion, insertion, and duplication of fragments</a:t>
            </a:r>
            <a:endParaRPr sz="2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1" name="Shape 131"/>
        <p:cNvGrpSpPr/>
        <p:nvPr/>
      </p:nvGrpSpPr>
      <p:grpSpPr>
        <a:xfrm>
          <a:off x="0" y="0"/>
          <a:ext cx="0" cy="0"/>
          <a:chOff x="0" y="0"/>
          <a:chExt cx="0" cy="0"/>
        </a:xfrm>
      </p:grpSpPr>
      <p:sp>
        <p:nvSpPr>
          <p:cNvPr id="132" name="Google Shape;132;p16"/>
          <p:cNvSpPr txBox="1"/>
          <p:nvPr>
            <p:ph type="title"/>
          </p:nvPr>
        </p:nvSpPr>
        <p:spPr>
          <a:xfrm>
            <a:off x="1846350" y="2213825"/>
            <a:ext cx="62187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OUR IMPLEMENTAT</a:t>
            </a:r>
            <a:r>
              <a:rPr lang="en-GB">
                <a:solidFill>
                  <a:srgbClr val="EEB64E"/>
                </a:solidFill>
              </a:rPr>
              <a:t>ION</a:t>
            </a:r>
            <a:endParaRPr>
              <a:solidFill>
                <a:srgbClr val="EEB64E"/>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17"/>
          <p:cNvSpPr txBox="1"/>
          <p:nvPr>
            <p:ph idx="1" type="body"/>
          </p:nvPr>
        </p:nvSpPr>
        <p:spPr>
          <a:xfrm>
            <a:off x="4179100" y="719000"/>
            <a:ext cx="3899700" cy="3275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Text file with random order of pancake ‘sizes’</a:t>
            </a:r>
            <a:endParaRPr/>
          </a:p>
          <a:p>
            <a:pPr indent="-342900" lvl="0" marL="457200" rtl="0" algn="l">
              <a:spcBef>
                <a:spcPts val="0"/>
              </a:spcBef>
              <a:spcAft>
                <a:spcPts val="0"/>
              </a:spcAft>
              <a:buSzPts val="1800"/>
              <a:buChar char="●"/>
            </a:pPr>
            <a:r>
              <a:rPr lang="en-GB"/>
              <a:t>The original NP problem was using string reversals - the letters were converted to integer numbers to get pancake size</a:t>
            </a:r>
            <a:endParaRPr/>
          </a:p>
          <a:p>
            <a:pPr indent="-342900" lvl="0" marL="457200" rtl="0" algn="l">
              <a:spcBef>
                <a:spcPts val="0"/>
              </a:spcBef>
              <a:spcAft>
                <a:spcPts val="0"/>
              </a:spcAft>
              <a:buSzPts val="1800"/>
              <a:buChar char="●"/>
            </a:pPr>
            <a:r>
              <a:rPr lang="en-GB"/>
              <a:t>Strings were used </a:t>
            </a:r>
            <a:r>
              <a:rPr lang="en-GB"/>
              <a:t>because</a:t>
            </a:r>
            <a:r>
              <a:rPr lang="en-GB"/>
              <a:t> symbols can repeat, which can reduce number of prefix reversals required</a:t>
            </a:r>
            <a:endParaRPr/>
          </a:p>
          <a:p>
            <a:pPr indent="-342900" lvl="0" marL="457200" rtl="0" algn="l">
              <a:spcBef>
                <a:spcPts val="0"/>
              </a:spcBef>
              <a:spcAft>
                <a:spcPts val="0"/>
              </a:spcAft>
              <a:buSzPts val="1800"/>
              <a:buChar char="●"/>
            </a:pPr>
            <a:r>
              <a:rPr lang="en-GB"/>
              <a:t>Different size files were tested to compare results</a:t>
            </a:r>
            <a:endParaRPr/>
          </a:p>
          <a:p>
            <a:pPr indent="-342900" lvl="0" marL="457200" rtl="0" algn="l">
              <a:spcBef>
                <a:spcPts val="0"/>
              </a:spcBef>
              <a:spcAft>
                <a:spcPts val="0"/>
              </a:spcAft>
              <a:buSzPts val="1800"/>
              <a:buChar char="●"/>
            </a:pPr>
            <a:r>
              <a:rPr lang="en-GB"/>
              <a:t>Letters were converted to ASCII </a:t>
            </a:r>
            <a:r>
              <a:rPr lang="en-GB"/>
              <a:t>equivalent</a:t>
            </a:r>
            <a:r>
              <a:rPr lang="en-GB"/>
              <a:t> to get ‘size of pancakes’</a:t>
            </a:r>
            <a:endParaRPr/>
          </a:p>
          <a:p>
            <a:pPr indent="0" lvl="0" marL="457200" rtl="0" algn="l">
              <a:spcBef>
                <a:spcPts val="1600"/>
              </a:spcBef>
              <a:spcAft>
                <a:spcPts val="1600"/>
              </a:spcAft>
              <a:buNone/>
            </a:pPr>
            <a:r>
              <a:t/>
            </a:r>
            <a:endParaRPr sz="2000"/>
          </a:p>
        </p:txBody>
      </p:sp>
      <p:sp>
        <p:nvSpPr>
          <p:cNvPr id="138" name="Google Shape;138;p17"/>
          <p:cNvSpPr txBox="1"/>
          <p:nvPr>
            <p:ph idx="2" type="title"/>
          </p:nvPr>
        </p:nvSpPr>
        <p:spPr>
          <a:xfrm>
            <a:off x="611700" y="1316225"/>
            <a:ext cx="3045000" cy="225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Data</a:t>
            </a:r>
            <a:endParaRPr/>
          </a:p>
        </p:txBody>
      </p:sp>
      <p:pic>
        <p:nvPicPr>
          <p:cNvPr id="139" name="Google Shape;139;p17"/>
          <p:cNvPicPr preferRelativeResize="0"/>
          <p:nvPr/>
        </p:nvPicPr>
        <p:blipFill>
          <a:blip r:embed="rId3">
            <a:alphaModFix/>
          </a:blip>
          <a:stretch>
            <a:fillRect/>
          </a:stretch>
        </p:blipFill>
        <p:spPr>
          <a:xfrm>
            <a:off x="1648425" y="1448713"/>
            <a:ext cx="971550" cy="1990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18"/>
          <p:cNvSpPr txBox="1"/>
          <p:nvPr>
            <p:ph type="title"/>
          </p:nvPr>
        </p:nvSpPr>
        <p:spPr>
          <a:xfrm>
            <a:off x="5615700" y="1386150"/>
            <a:ext cx="2635500" cy="225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GB"/>
              <a:t>Chromosomes</a:t>
            </a:r>
            <a:endParaRPr/>
          </a:p>
        </p:txBody>
      </p:sp>
      <p:sp>
        <p:nvSpPr>
          <p:cNvPr id="145" name="Google Shape;145;p18"/>
          <p:cNvSpPr txBox="1"/>
          <p:nvPr>
            <p:ph idx="1" type="body"/>
          </p:nvPr>
        </p:nvSpPr>
        <p:spPr>
          <a:xfrm>
            <a:off x="450650" y="1253475"/>
            <a:ext cx="3490800" cy="30375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SzPts val="1600"/>
              <a:buChar char="●"/>
            </a:pPr>
            <a:r>
              <a:rPr lang="en-GB" sz="1600"/>
              <a:t>Initial chromosomes are created given the population size</a:t>
            </a:r>
            <a:endParaRPr sz="1600"/>
          </a:p>
          <a:p>
            <a:pPr indent="-330200" lvl="0" marL="457200" rtl="0" algn="l">
              <a:spcBef>
                <a:spcPts val="0"/>
              </a:spcBef>
              <a:spcAft>
                <a:spcPts val="0"/>
              </a:spcAft>
              <a:buSzPts val="1600"/>
              <a:buChar char="●"/>
            </a:pPr>
            <a:r>
              <a:rPr lang="en-GB" sz="1600"/>
              <a:t>The upper bound of indices needed for </a:t>
            </a:r>
            <a:r>
              <a:rPr lang="en-GB" sz="1600"/>
              <a:t>pancake</a:t>
            </a:r>
            <a:r>
              <a:rPr lang="en-GB" sz="1600"/>
              <a:t> sorting is 18n/11 - size of the chromosomes</a:t>
            </a:r>
            <a:endParaRPr sz="1600"/>
          </a:p>
          <a:p>
            <a:pPr indent="-330200" lvl="0" marL="457200" rtl="0" algn="l">
              <a:spcBef>
                <a:spcPts val="0"/>
              </a:spcBef>
              <a:spcAft>
                <a:spcPts val="0"/>
              </a:spcAft>
              <a:buSzPts val="1600"/>
              <a:buChar char="●"/>
            </a:pPr>
            <a:r>
              <a:rPr lang="en-GB" sz="1600"/>
              <a:t>First, every possible index to flip will be included, then additional indices (repetitive indices)  will be added</a:t>
            </a:r>
            <a:endParaRPr sz="1600"/>
          </a:p>
          <a:p>
            <a:pPr indent="-330200" lvl="0" marL="457200" rtl="0" algn="l">
              <a:spcBef>
                <a:spcPts val="0"/>
              </a:spcBef>
              <a:spcAft>
                <a:spcPts val="0"/>
              </a:spcAft>
              <a:buSzPts val="1600"/>
              <a:buChar char="●"/>
            </a:pPr>
            <a:r>
              <a:rPr lang="en-GB" sz="1600"/>
              <a:t>Ex. Flip at Index 1</a:t>
            </a:r>
            <a:endParaRPr sz="1600"/>
          </a:p>
          <a:p>
            <a:pPr indent="0" lvl="0" marL="457200" rtl="0" algn="l">
              <a:spcBef>
                <a:spcPts val="1600"/>
              </a:spcBef>
              <a:spcAft>
                <a:spcPts val="1600"/>
              </a:spcAft>
              <a:buNone/>
            </a:pPr>
            <a:r>
              <a:t/>
            </a:r>
            <a:endParaRPr sz="1600"/>
          </a:p>
        </p:txBody>
      </p:sp>
      <p:pic>
        <p:nvPicPr>
          <p:cNvPr id="146" name="Google Shape;146;p18"/>
          <p:cNvPicPr preferRelativeResize="0"/>
          <p:nvPr/>
        </p:nvPicPr>
        <p:blipFill>
          <a:blip r:embed="rId3">
            <a:alphaModFix/>
          </a:blip>
          <a:stretch>
            <a:fillRect/>
          </a:stretch>
        </p:blipFill>
        <p:spPr>
          <a:xfrm>
            <a:off x="215825" y="3966050"/>
            <a:ext cx="4150851" cy="71724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19"/>
          <p:cNvSpPr txBox="1"/>
          <p:nvPr>
            <p:ph type="title"/>
          </p:nvPr>
        </p:nvSpPr>
        <p:spPr>
          <a:xfrm>
            <a:off x="611700" y="1316225"/>
            <a:ext cx="2635500" cy="225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THE FITNESS </a:t>
            </a:r>
            <a:endParaRPr/>
          </a:p>
          <a:p>
            <a:pPr indent="0" lvl="0" marL="0" rtl="0" algn="l">
              <a:spcBef>
                <a:spcPts val="0"/>
              </a:spcBef>
              <a:spcAft>
                <a:spcPts val="0"/>
              </a:spcAft>
              <a:buNone/>
            </a:pPr>
            <a:r>
              <a:rPr lang="en-GB"/>
              <a:t>FUNCTION</a:t>
            </a:r>
            <a:endParaRPr/>
          </a:p>
        </p:txBody>
      </p:sp>
      <p:sp>
        <p:nvSpPr>
          <p:cNvPr id="152" name="Google Shape;152;p19"/>
          <p:cNvSpPr txBox="1"/>
          <p:nvPr>
            <p:ph idx="1" type="body"/>
          </p:nvPr>
        </p:nvSpPr>
        <p:spPr>
          <a:xfrm>
            <a:off x="3530400" y="804000"/>
            <a:ext cx="2444700" cy="3420000"/>
          </a:xfrm>
          <a:prstGeom prst="rect">
            <a:avLst/>
          </a:prstGeom>
        </p:spPr>
        <p:txBody>
          <a:bodyPr anchorCtr="0" anchor="ctr" bIns="91425" lIns="91425" spcFirstLastPara="1" rIns="91425" wrap="square" tIns="91425">
            <a:noAutofit/>
          </a:bodyPr>
          <a:lstStyle/>
          <a:p>
            <a:pPr indent="-355600" lvl="0" marL="457200" rtl="0" algn="l">
              <a:spcBef>
                <a:spcPts val="0"/>
              </a:spcBef>
              <a:spcAft>
                <a:spcPts val="0"/>
              </a:spcAft>
              <a:buSzPts val="2000"/>
              <a:buChar char="●"/>
            </a:pPr>
            <a:r>
              <a:rPr lang="en-GB" sz="2000"/>
              <a:t>Iterates through list of pancakes to count number of subsequent pancakes</a:t>
            </a:r>
            <a:endParaRPr sz="2000"/>
          </a:p>
          <a:p>
            <a:pPr indent="-355600" lvl="0" marL="457200" rtl="0" algn="l">
              <a:spcBef>
                <a:spcPts val="0"/>
              </a:spcBef>
              <a:spcAft>
                <a:spcPts val="0"/>
              </a:spcAft>
              <a:buSzPts val="2000"/>
              <a:buChar char="●"/>
            </a:pPr>
            <a:r>
              <a:rPr lang="en-GB" sz="2000"/>
              <a:t>Compares list to sorted list</a:t>
            </a:r>
            <a:endParaRPr sz="2000"/>
          </a:p>
        </p:txBody>
      </p:sp>
      <p:sp>
        <p:nvSpPr>
          <p:cNvPr id="153" name="Google Shape;153;p19"/>
          <p:cNvSpPr txBox="1"/>
          <p:nvPr>
            <p:ph idx="1" type="body"/>
          </p:nvPr>
        </p:nvSpPr>
        <p:spPr>
          <a:xfrm>
            <a:off x="6067600" y="861750"/>
            <a:ext cx="2635500" cy="3420000"/>
          </a:xfrm>
          <a:prstGeom prst="rect">
            <a:avLst/>
          </a:prstGeom>
        </p:spPr>
        <p:txBody>
          <a:bodyPr anchorCtr="0" anchor="ctr" bIns="91425" lIns="91425" spcFirstLastPara="1" rIns="91425" wrap="square" tIns="91425">
            <a:noAutofit/>
          </a:bodyPr>
          <a:lstStyle/>
          <a:p>
            <a:pPr indent="-355600" lvl="0" marL="457200" rtl="0" algn="l">
              <a:spcBef>
                <a:spcPts val="0"/>
              </a:spcBef>
              <a:spcAft>
                <a:spcPts val="0"/>
              </a:spcAft>
              <a:buSzPts val="2000"/>
              <a:buChar char="●"/>
            </a:pPr>
            <a:r>
              <a:rPr lang="en-GB" sz="2000"/>
              <a:t>The fittest chromosome is the one where:</a:t>
            </a:r>
            <a:endParaRPr sz="2000"/>
          </a:p>
          <a:p>
            <a:pPr indent="-355600" lvl="1" marL="914400" rtl="0" algn="l">
              <a:spcBef>
                <a:spcPts val="0"/>
              </a:spcBef>
              <a:spcAft>
                <a:spcPts val="0"/>
              </a:spcAft>
              <a:buSzPts val="2000"/>
              <a:buChar char="○"/>
            </a:pPr>
            <a:r>
              <a:rPr lang="en-GB" sz="2000"/>
              <a:t>it has the most and longest subarrays</a:t>
            </a:r>
            <a:endParaRPr sz="2000"/>
          </a:p>
          <a:p>
            <a:pPr indent="-355600" lvl="1" marL="914400" rtl="0" algn="l">
              <a:spcBef>
                <a:spcPts val="0"/>
              </a:spcBef>
              <a:spcAft>
                <a:spcPts val="0"/>
              </a:spcAft>
              <a:buSzPts val="2000"/>
              <a:buChar char="○"/>
            </a:pPr>
            <a:r>
              <a:rPr lang="en-GB" sz="2000"/>
              <a:t>the distance of each pancake from its index in the sorted version of the list is smallest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0128_Berwick_Template_SlidesMania">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